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2" r:id="rId4"/>
    <p:sldId id="26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6" d="100"/>
          <a:sy n="76" d="100"/>
        </p:scale>
        <p:origin x="72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A86D8-BA8A-F3A3-EA8C-9FBD3472DB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39E807AD-9D1E-1D7A-94E4-A5DFBA04C2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CF38F8AD-24BB-44DF-079E-77820AE012C2}"/>
              </a:ext>
            </a:extLst>
          </p:cNvPr>
          <p:cNvSpPr>
            <a:spLocks noGrp="1"/>
          </p:cNvSpPr>
          <p:nvPr>
            <p:ph type="dt" sz="half" idx="10"/>
          </p:nvPr>
        </p:nvSpPr>
        <p:spPr/>
        <p:txBody>
          <a:bodyPr/>
          <a:lstStyle/>
          <a:p>
            <a:fld id="{C76CB767-7F10-43E6-AF43-142F3A9A54C4}" type="datetimeFigureOut">
              <a:rPr lang="en-AU" smtClean="0"/>
              <a:t>16/02/2023</a:t>
            </a:fld>
            <a:endParaRPr lang="en-AU"/>
          </a:p>
        </p:txBody>
      </p:sp>
      <p:sp>
        <p:nvSpPr>
          <p:cNvPr id="5" name="Footer Placeholder 4">
            <a:extLst>
              <a:ext uri="{FF2B5EF4-FFF2-40B4-BE49-F238E27FC236}">
                <a16:creationId xmlns:a16="http://schemas.microsoft.com/office/drawing/2014/main" id="{62001DCF-7135-CC75-8EEC-AFBA7334B84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F14DBF5-B9D3-926B-3630-99E8D4F0532D}"/>
              </a:ext>
            </a:extLst>
          </p:cNvPr>
          <p:cNvSpPr>
            <a:spLocks noGrp="1"/>
          </p:cNvSpPr>
          <p:nvPr>
            <p:ph type="sldNum" sz="quarter" idx="12"/>
          </p:nvPr>
        </p:nvSpPr>
        <p:spPr/>
        <p:txBody>
          <a:bodyPr/>
          <a:lstStyle/>
          <a:p>
            <a:fld id="{8E525178-216B-46D0-956B-EDB6AB2185BA}" type="slidenum">
              <a:rPr lang="en-AU" smtClean="0"/>
              <a:t>‹#›</a:t>
            </a:fld>
            <a:endParaRPr lang="en-AU"/>
          </a:p>
        </p:txBody>
      </p:sp>
    </p:spTree>
    <p:extLst>
      <p:ext uri="{BB962C8B-B14F-4D97-AF65-F5344CB8AC3E}">
        <p14:creationId xmlns:p14="http://schemas.microsoft.com/office/powerpoint/2010/main" val="1689965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9FFE-078F-3F96-3A76-8A4B30576119}"/>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7BD50A88-4E31-9824-866C-01C362E5C4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3ABD723-9ACC-3451-314C-6FE57DF5C7BC}"/>
              </a:ext>
            </a:extLst>
          </p:cNvPr>
          <p:cNvSpPr>
            <a:spLocks noGrp="1"/>
          </p:cNvSpPr>
          <p:nvPr>
            <p:ph type="dt" sz="half" idx="10"/>
          </p:nvPr>
        </p:nvSpPr>
        <p:spPr/>
        <p:txBody>
          <a:bodyPr/>
          <a:lstStyle/>
          <a:p>
            <a:fld id="{C76CB767-7F10-43E6-AF43-142F3A9A54C4}" type="datetimeFigureOut">
              <a:rPr lang="en-AU" smtClean="0"/>
              <a:t>16/02/2023</a:t>
            </a:fld>
            <a:endParaRPr lang="en-AU"/>
          </a:p>
        </p:txBody>
      </p:sp>
      <p:sp>
        <p:nvSpPr>
          <p:cNvPr id="5" name="Footer Placeholder 4">
            <a:extLst>
              <a:ext uri="{FF2B5EF4-FFF2-40B4-BE49-F238E27FC236}">
                <a16:creationId xmlns:a16="http://schemas.microsoft.com/office/drawing/2014/main" id="{B475AF9C-C3EA-95E5-3C78-A83250CE502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3E0C251-B1A1-92C6-D12E-CA6FB3BC82C3}"/>
              </a:ext>
            </a:extLst>
          </p:cNvPr>
          <p:cNvSpPr>
            <a:spLocks noGrp="1"/>
          </p:cNvSpPr>
          <p:nvPr>
            <p:ph type="sldNum" sz="quarter" idx="12"/>
          </p:nvPr>
        </p:nvSpPr>
        <p:spPr/>
        <p:txBody>
          <a:bodyPr/>
          <a:lstStyle/>
          <a:p>
            <a:fld id="{8E525178-216B-46D0-956B-EDB6AB2185BA}" type="slidenum">
              <a:rPr lang="en-AU" smtClean="0"/>
              <a:t>‹#›</a:t>
            </a:fld>
            <a:endParaRPr lang="en-AU"/>
          </a:p>
        </p:txBody>
      </p:sp>
    </p:spTree>
    <p:extLst>
      <p:ext uri="{BB962C8B-B14F-4D97-AF65-F5344CB8AC3E}">
        <p14:creationId xmlns:p14="http://schemas.microsoft.com/office/powerpoint/2010/main" val="3520015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FC84CE-F76C-07C4-E2D7-FF9BF8FBEB0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F631764A-786C-BAD2-13D3-6E4DBC38D3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31518B4-C2DF-AA17-475E-B7D74CD8D472}"/>
              </a:ext>
            </a:extLst>
          </p:cNvPr>
          <p:cNvSpPr>
            <a:spLocks noGrp="1"/>
          </p:cNvSpPr>
          <p:nvPr>
            <p:ph type="dt" sz="half" idx="10"/>
          </p:nvPr>
        </p:nvSpPr>
        <p:spPr/>
        <p:txBody>
          <a:bodyPr/>
          <a:lstStyle/>
          <a:p>
            <a:fld id="{C76CB767-7F10-43E6-AF43-142F3A9A54C4}" type="datetimeFigureOut">
              <a:rPr lang="en-AU" smtClean="0"/>
              <a:t>16/02/2023</a:t>
            </a:fld>
            <a:endParaRPr lang="en-AU"/>
          </a:p>
        </p:txBody>
      </p:sp>
      <p:sp>
        <p:nvSpPr>
          <p:cNvPr id="5" name="Footer Placeholder 4">
            <a:extLst>
              <a:ext uri="{FF2B5EF4-FFF2-40B4-BE49-F238E27FC236}">
                <a16:creationId xmlns:a16="http://schemas.microsoft.com/office/drawing/2014/main" id="{99092719-78A8-3C22-3E55-20C00D56840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4A58CD9-4995-38C5-CF91-C20C921CD1DC}"/>
              </a:ext>
            </a:extLst>
          </p:cNvPr>
          <p:cNvSpPr>
            <a:spLocks noGrp="1"/>
          </p:cNvSpPr>
          <p:nvPr>
            <p:ph type="sldNum" sz="quarter" idx="12"/>
          </p:nvPr>
        </p:nvSpPr>
        <p:spPr/>
        <p:txBody>
          <a:bodyPr/>
          <a:lstStyle/>
          <a:p>
            <a:fld id="{8E525178-216B-46D0-956B-EDB6AB2185BA}" type="slidenum">
              <a:rPr lang="en-AU" smtClean="0"/>
              <a:t>‹#›</a:t>
            </a:fld>
            <a:endParaRPr lang="en-AU"/>
          </a:p>
        </p:txBody>
      </p:sp>
    </p:spTree>
    <p:extLst>
      <p:ext uri="{BB962C8B-B14F-4D97-AF65-F5344CB8AC3E}">
        <p14:creationId xmlns:p14="http://schemas.microsoft.com/office/powerpoint/2010/main" val="2835490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B340B-517B-1068-02C4-7E39C72ADA53}"/>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E396224B-0B60-2E53-A9BA-4DD57DC019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5FFE556-0EEC-8BDD-707A-4E73433E003A}"/>
              </a:ext>
            </a:extLst>
          </p:cNvPr>
          <p:cNvSpPr>
            <a:spLocks noGrp="1"/>
          </p:cNvSpPr>
          <p:nvPr>
            <p:ph type="dt" sz="half" idx="10"/>
          </p:nvPr>
        </p:nvSpPr>
        <p:spPr/>
        <p:txBody>
          <a:bodyPr/>
          <a:lstStyle/>
          <a:p>
            <a:fld id="{C76CB767-7F10-43E6-AF43-142F3A9A54C4}" type="datetimeFigureOut">
              <a:rPr lang="en-AU" smtClean="0"/>
              <a:t>16/02/2023</a:t>
            </a:fld>
            <a:endParaRPr lang="en-AU"/>
          </a:p>
        </p:txBody>
      </p:sp>
      <p:sp>
        <p:nvSpPr>
          <p:cNvPr id="5" name="Footer Placeholder 4">
            <a:extLst>
              <a:ext uri="{FF2B5EF4-FFF2-40B4-BE49-F238E27FC236}">
                <a16:creationId xmlns:a16="http://schemas.microsoft.com/office/drawing/2014/main" id="{46401BBB-7D65-178E-C9D8-43590453E4B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DF9E0C3-4266-CB04-612D-147F71052179}"/>
              </a:ext>
            </a:extLst>
          </p:cNvPr>
          <p:cNvSpPr>
            <a:spLocks noGrp="1"/>
          </p:cNvSpPr>
          <p:nvPr>
            <p:ph type="sldNum" sz="quarter" idx="12"/>
          </p:nvPr>
        </p:nvSpPr>
        <p:spPr/>
        <p:txBody>
          <a:bodyPr/>
          <a:lstStyle/>
          <a:p>
            <a:fld id="{8E525178-216B-46D0-956B-EDB6AB2185BA}" type="slidenum">
              <a:rPr lang="en-AU" smtClean="0"/>
              <a:t>‹#›</a:t>
            </a:fld>
            <a:endParaRPr lang="en-AU"/>
          </a:p>
        </p:txBody>
      </p:sp>
    </p:spTree>
    <p:extLst>
      <p:ext uri="{BB962C8B-B14F-4D97-AF65-F5344CB8AC3E}">
        <p14:creationId xmlns:p14="http://schemas.microsoft.com/office/powerpoint/2010/main" val="448905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530A2-5266-2919-DFC6-C1F6D79545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0E6E9C1A-A8C7-7CF3-7796-1A8EE2F77F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BDC332-DF16-7DF2-4C68-4C2D6EF15A03}"/>
              </a:ext>
            </a:extLst>
          </p:cNvPr>
          <p:cNvSpPr>
            <a:spLocks noGrp="1"/>
          </p:cNvSpPr>
          <p:nvPr>
            <p:ph type="dt" sz="half" idx="10"/>
          </p:nvPr>
        </p:nvSpPr>
        <p:spPr/>
        <p:txBody>
          <a:bodyPr/>
          <a:lstStyle/>
          <a:p>
            <a:fld id="{C76CB767-7F10-43E6-AF43-142F3A9A54C4}" type="datetimeFigureOut">
              <a:rPr lang="en-AU" smtClean="0"/>
              <a:t>16/02/2023</a:t>
            </a:fld>
            <a:endParaRPr lang="en-AU"/>
          </a:p>
        </p:txBody>
      </p:sp>
      <p:sp>
        <p:nvSpPr>
          <p:cNvPr id="5" name="Footer Placeholder 4">
            <a:extLst>
              <a:ext uri="{FF2B5EF4-FFF2-40B4-BE49-F238E27FC236}">
                <a16:creationId xmlns:a16="http://schemas.microsoft.com/office/drawing/2014/main" id="{17123371-3933-DE5B-170F-F0A69842716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20C7EDE-1875-9CF1-CD8F-57995B92067B}"/>
              </a:ext>
            </a:extLst>
          </p:cNvPr>
          <p:cNvSpPr>
            <a:spLocks noGrp="1"/>
          </p:cNvSpPr>
          <p:nvPr>
            <p:ph type="sldNum" sz="quarter" idx="12"/>
          </p:nvPr>
        </p:nvSpPr>
        <p:spPr/>
        <p:txBody>
          <a:bodyPr/>
          <a:lstStyle/>
          <a:p>
            <a:fld id="{8E525178-216B-46D0-956B-EDB6AB2185BA}" type="slidenum">
              <a:rPr lang="en-AU" smtClean="0"/>
              <a:t>‹#›</a:t>
            </a:fld>
            <a:endParaRPr lang="en-AU"/>
          </a:p>
        </p:txBody>
      </p:sp>
    </p:spTree>
    <p:extLst>
      <p:ext uri="{BB962C8B-B14F-4D97-AF65-F5344CB8AC3E}">
        <p14:creationId xmlns:p14="http://schemas.microsoft.com/office/powerpoint/2010/main" val="3533753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C8879-AC97-C142-C60C-9361670E79B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C08B71C-5375-4AA2-CC4E-26163034CE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44BF316C-6E60-43AF-20AB-344A984FF93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91E2BFFE-DBED-FF99-A020-1285C74EC341}"/>
              </a:ext>
            </a:extLst>
          </p:cNvPr>
          <p:cNvSpPr>
            <a:spLocks noGrp="1"/>
          </p:cNvSpPr>
          <p:nvPr>
            <p:ph type="dt" sz="half" idx="10"/>
          </p:nvPr>
        </p:nvSpPr>
        <p:spPr/>
        <p:txBody>
          <a:bodyPr/>
          <a:lstStyle/>
          <a:p>
            <a:fld id="{C76CB767-7F10-43E6-AF43-142F3A9A54C4}" type="datetimeFigureOut">
              <a:rPr lang="en-AU" smtClean="0"/>
              <a:t>16/02/2023</a:t>
            </a:fld>
            <a:endParaRPr lang="en-AU"/>
          </a:p>
        </p:txBody>
      </p:sp>
      <p:sp>
        <p:nvSpPr>
          <p:cNvPr id="6" name="Footer Placeholder 5">
            <a:extLst>
              <a:ext uri="{FF2B5EF4-FFF2-40B4-BE49-F238E27FC236}">
                <a16:creationId xmlns:a16="http://schemas.microsoft.com/office/drawing/2014/main" id="{5DD49A83-718D-68C7-4FC0-718F78BD834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9662F5F-A817-E4BD-201A-B7945F9D12B8}"/>
              </a:ext>
            </a:extLst>
          </p:cNvPr>
          <p:cNvSpPr>
            <a:spLocks noGrp="1"/>
          </p:cNvSpPr>
          <p:nvPr>
            <p:ph type="sldNum" sz="quarter" idx="12"/>
          </p:nvPr>
        </p:nvSpPr>
        <p:spPr/>
        <p:txBody>
          <a:bodyPr/>
          <a:lstStyle/>
          <a:p>
            <a:fld id="{8E525178-216B-46D0-956B-EDB6AB2185BA}" type="slidenum">
              <a:rPr lang="en-AU" smtClean="0"/>
              <a:t>‹#›</a:t>
            </a:fld>
            <a:endParaRPr lang="en-AU"/>
          </a:p>
        </p:txBody>
      </p:sp>
    </p:spTree>
    <p:extLst>
      <p:ext uri="{BB962C8B-B14F-4D97-AF65-F5344CB8AC3E}">
        <p14:creationId xmlns:p14="http://schemas.microsoft.com/office/powerpoint/2010/main" val="2501638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7A7D6-7ADD-32A6-C264-24483B8CCCD4}"/>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F038A433-46F0-4030-2BDB-7B071EAF15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ED1373-C3E5-B4AC-5CF3-40A414904A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86680D49-19DD-CC03-8280-976F21CB7A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EC3221-80EC-932D-43B9-34DD9A0AE8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655CED59-09EF-3019-EF4A-FBF5CA1639F2}"/>
              </a:ext>
            </a:extLst>
          </p:cNvPr>
          <p:cNvSpPr>
            <a:spLocks noGrp="1"/>
          </p:cNvSpPr>
          <p:nvPr>
            <p:ph type="dt" sz="half" idx="10"/>
          </p:nvPr>
        </p:nvSpPr>
        <p:spPr/>
        <p:txBody>
          <a:bodyPr/>
          <a:lstStyle/>
          <a:p>
            <a:fld id="{C76CB767-7F10-43E6-AF43-142F3A9A54C4}" type="datetimeFigureOut">
              <a:rPr lang="en-AU" smtClean="0"/>
              <a:t>16/02/2023</a:t>
            </a:fld>
            <a:endParaRPr lang="en-AU"/>
          </a:p>
        </p:txBody>
      </p:sp>
      <p:sp>
        <p:nvSpPr>
          <p:cNvPr id="8" name="Footer Placeholder 7">
            <a:extLst>
              <a:ext uri="{FF2B5EF4-FFF2-40B4-BE49-F238E27FC236}">
                <a16:creationId xmlns:a16="http://schemas.microsoft.com/office/drawing/2014/main" id="{FFAD9015-8106-6099-4FC0-929058A53DB0}"/>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096738D3-DEC3-C037-B635-C1CFF9F13D91}"/>
              </a:ext>
            </a:extLst>
          </p:cNvPr>
          <p:cNvSpPr>
            <a:spLocks noGrp="1"/>
          </p:cNvSpPr>
          <p:nvPr>
            <p:ph type="sldNum" sz="quarter" idx="12"/>
          </p:nvPr>
        </p:nvSpPr>
        <p:spPr/>
        <p:txBody>
          <a:bodyPr/>
          <a:lstStyle/>
          <a:p>
            <a:fld id="{8E525178-216B-46D0-956B-EDB6AB2185BA}" type="slidenum">
              <a:rPr lang="en-AU" smtClean="0"/>
              <a:t>‹#›</a:t>
            </a:fld>
            <a:endParaRPr lang="en-AU"/>
          </a:p>
        </p:txBody>
      </p:sp>
    </p:spTree>
    <p:extLst>
      <p:ext uri="{BB962C8B-B14F-4D97-AF65-F5344CB8AC3E}">
        <p14:creationId xmlns:p14="http://schemas.microsoft.com/office/powerpoint/2010/main" val="3459971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BB85F-C84E-16C2-FD81-8771D9756460}"/>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942A4272-8EAF-5EA9-3964-7693F015B574}"/>
              </a:ext>
            </a:extLst>
          </p:cNvPr>
          <p:cNvSpPr>
            <a:spLocks noGrp="1"/>
          </p:cNvSpPr>
          <p:nvPr>
            <p:ph type="dt" sz="half" idx="10"/>
          </p:nvPr>
        </p:nvSpPr>
        <p:spPr/>
        <p:txBody>
          <a:bodyPr/>
          <a:lstStyle/>
          <a:p>
            <a:fld id="{C76CB767-7F10-43E6-AF43-142F3A9A54C4}" type="datetimeFigureOut">
              <a:rPr lang="en-AU" smtClean="0"/>
              <a:t>16/02/2023</a:t>
            </a:fld>
            <a:endParaRPr lang="en-AU"/>
          </a:p>
        </p:txBody>
      </p:sp>
      <p:sp>
        <p:nvSpPr>
          <p:cNvPr id="4" name="Footer Placeholder 3">
            <a:extLst>
              <a:ext uri="{FF2B5EF4-FFF2-40B4-BE49-F238E27FC236}">
                <a16:creationId xmlns:a16="http://schemas.microsoft.com/office/drawing/2014/main" id="{ACA14A43-B05F-C048-D25F-4C58DA7CCC99}"/>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EEEA14D5-020D-5C6D-862B-E8ED7E3A5E49}"/>
              </a:ext>
            </a:extLst>
          </p:cNvPr>
          <p:cNvSpPr>
            <a:spLocks noGrp="1"/>
          </p:cNvSpPr>
          <p:nvPr>
            <p:ph type="sldNum" sz="quarter" idx="12"/>
          </p:nvPr>
        </p:nvSpPr>
        <p:spPr/>
        <p:txBody>
          <a:bodyPr/>
          <a:lstStyle/>
          <a:p>
            <a:fld id="{8E525178-216B-46D0-956B-EDB6AB2185BA}" type="slidenum">
              <a:rPr lang="en-AU" smtClean="0"/>
              <a:t>‹#›</a:t>
            </a:fld>
            <a:endParaRPr lang="en-AU"/>
          </a:p>
        </p:txBody>
      </p:sp>
    </p:spTree>
    <p:extLst>
      <p:ext uri="{BB962C8B-B14F-4D97-AF65-F5344CB8AC3E}">
        <p14:creationId xmlns:p14="http://schemas.microsoft.com/office/powerpoint/2010/main" val="4040147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8EEA49-DE93-F946-49F9-E642D2FC3DC8}"/>
              </a:ext>
            </a:extLst>
          </p:cNvPr>
          <p:cNvSpPr>
            <a:spLocks noGrp="1"/>
          </p:cNvSpPr>
          <p:nvPr>
            <p:ph type="dt" sz="half" idx="10"/>
          </p:nvPr>
        </p:nvSpPr>
        <p:spPr/>
        <p:txBody>
          <a:bodyPr/>
          <a:lstStyle/>
          <a:p>
            <a:fld id="{C76CB767-7F10-43E6-AF43-142F3A9A54C4}" type="datetimeFigureOut">
              <a:rPr lang="en-AU" smtClean="0"/>
              <a:t>16/02/2023</a:t>
            </a:fld>
            <a:endParaRPr lang="en-AU"/>
          </a:p>
        </p:txBody>
      </p:sp>
      <p:sp>
        <p:nvSpPr>
          <p:cNvPr id="3" name="Footer Placeholder 2">
            <a:extLst>
              <a:ext uri="{FF2B5EF4-FFF2-40B4-BE49-F238E27FC236}">
                <a16:creationId xmlns:a16="http://schemas.microsoft.com/office/drawing/2014/main" id="{CB7CFC47-0574-E0D9-4AE7-2E5682E1FCB9}"/>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874BDBE8-0C2C-A79E-C954-1A2B4CD9B345}"/>
              </a:ext>
            </a:extLst>
          </p:cNvPr>
          <p:cNvSpPr>
            <a:spLocks noGrp="1"/>
          </p:cNvSpPr>
          <p:nvPr>
            <p:ph type="sldNum" sz="quarter" idx="12"/>
          </p:nvPr>
        </p:nvSpPr>
        <p:spPr/>
        <p:txBody>
          <a:bodyPr/>
          <a:lstStyle/>
          <a:p>
            <a:fld id="{8E525178-216B-46D0-956B-EDB6AB2185BA}" type="slidenum">
              <a:rPr lang="en-AU" smtClean="0"/>
              <a:t>‹#›</a:t>
            </a:fld>
            <a:endParaRPr lang="en-AU"/>
          </a:p>
        </p:txBody>
      </p:sp>
    </p:spTree>
    <p:extLst>
      <p:ext uri="{BB962C8B-B14F-4D97-AF65-F5344CB8AC3E}">
        <p14:creationId xmlns:p14="http://schemas.microsoft.com/office/powerpoint/2010/main" val="1334644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1C915-E711-55FD-0863-2BD4A400CF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79F3F8E-D40B-9419-2E32-A405B18420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95B221A9-4C51-A852-D55C-1D1FFF79A5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ABC925-72F9-251C-0AC6-78203FE476DF}"/>
              </a:ext>
            </a:extLst>
          </p:cNvPr>
          <p:cNvSpPr>
            <a:spLocks noGrp="1"/>
          </p:cNvSpPr>
          <p:nvPr>
            <p:ph type="dt" sz="half" idx="10"/>
          </p:nvPr>
        </p:nvSpPr>
        <p:spPr/>
        <p:txBody>
          <a:bodyPr/>
          <a:lstStyle/>
          <a:p>
            <a:fld id="{C76CB767-7F10-43E6-AF43-142F3A9A54C4}" type="datetimeFigureOut">
              <a:rPr lang="en-AU" smtClean="0"/>
              <a:t>16/02/2023</a:t>
            </a:fld>
            <a:endParaRPr lang="en-AU"/>
          </a:p>
        </p:txBody>
      </p:sp>
      <p:sp>
        <p:nvSpPr>
          <p:cNvPr id="6" name="Footer Placeholder 5">
            <a:extLst>
              <a:ext uri="{FF2B5EF4-FFF2-40B4-BE49-F238E27FC236}">
                <a16:creationId xmlns:a16="http://schemas.microsoft.com/office/drawing/2014/main" id="{229DFA09-5906-904F-8275-307C16D0D2DB}"/>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B2C296E-E1E4-F68B-41D7-1614EF6870DB}"/>
              </a:ext>
            </a:extLst>
          </p:cNvPr>
          <p:cNvSpPr>
            <a:spLocks noGrp="1"/>
          </p:cNvSpPr>
          <p:nvPr>
            <p:ph type="sldNum" sz="quarter" idx="12"/>
          </p:nvPr>
        </p:nvSpPr>
        <p:spPr/>
        <p:txBody>
          <a:bodyPr/>
          <a:lstStyle/>
          <a:p>
            <a:fld id="{8E525178-216B-46D0-956B-EDB6AB2185BA}" type="slidenum">
              <a:rPr lang="en-AU" smtClean="0"/>
              <a:t>‹#›</a:t>
            </a:fld>
            <a:endParaRPr lang="en-AU"/>
          </a:p>
        </p:txBody>
      </p:sp>
    </p:spTree>
    <p:extLst>
      <p:ext uri="{BB962C8B-B14F-4D97-AF65-F5344CB8AC3E}">
        <p14:creationId xmlns:p14="http://schemas.microsoft.com/office/powerpoint/2010/main" val="587415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1A4D8-BB2C-A39F-A8DD-7D3BE9C868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0DA31CDC-3399-DC21-7350-3E059F3B91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541763F6-7DE4-61BB-6C16-BC7E8C54A6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5298C5-57E9-E7A3-29B8-2581D4F56FE6}"/>
              </a:ext>
            </a:extLst>
          </p:cNvPr>
          <p:cNvSpPr>
            <a:spLocks noGrp="1"/>
          </p:cNvSpPr>
          <p:nvPr>
            <p:ph type="dt" sz="half" idx="10"/>
          </p:nvPr>
        </p:nvSpPr>
        <p:spPr/>
        <p:txBody>
          <a:bodyPr/>
          <a:lstStyle/>
          <a:p>
            <a:fld id="{C76CB767-7F10-43E6-AF43-142F3A9A54C4}" type="datetimeFigureOut">
              <a:rPr lang="en-AU" smtClean="0"/>
              <a:t>16/02/2023</a:t>
            </a:fld>
            <a:endParaRPr lang="en-AU"/>
          </a:p>
        </p:txBody>
      </p:sp>
      <p:sp>
        <p:nvSpPr>
          <p:cNvPr id="6" name="Footer Placeholder 5">
            <a:extLst>
              <a:ext uri="{FF2B5EF4-FFF2-40B4-BE49-F238E27FC236}">
                <a16:creationId xmlns:a16="http://schemas.microsoft.com/office/drawing/2014/main" id="{C4E3E82B-2040-C288-2991-6AE964ED0C0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6DA7064-94F5-35AC-8550-62DAEA3E2990}"/>
              </a:ext>
            </a:extLst>
          </p:cNvPr>
          <p:cNvSpPr>
            <a:spLocks noGrp="1"/>
          </p:cNvSpPr>
          <p:nvPr>
            <p:ph type="sldNum" sz="quarter" idx="12"/>
          </p:nvPr>
        </p:nvSpPr>
        <p:spPr/>
        <p:txBody>
          <a:bodyPr/>
          <a:lstStyle/>
          <a:p>
            <a:fld id="{8E525178-216B-46D0-956B-EDB6AB2185BA}" type="slidenum">
              <a:rPr lang="en-AU" smtClean="0"/>
              <a:t>‹#›</a:t>
            </a:fld>
            <a:endParaRPr lang="en-AU"/>
          </a:p>
        </p:txBody>
      </p:sp>
    </p:spTree>
    <p:extLst>
      <p:ext uri="{BB962C8B-B14F-4D97-AF65-F5344CB8AC3E}">
        <p14:creationId xmlns:p14="http://schemas.microsoft.com/office/powerpoint/2010/main" val="2852015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BD8266-4B59-27F6-9E37-DDDF1AFD0D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A5FA6C9B-6776-54BF-1A9B-B35102C08C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5CA1A25-68B5-C70D-8FB1-405C14AC02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CB767-7F10-43E6-AF43-142F3A9A54C4}" type="datetimeFigureOut">
              <a:rPr lang="en-AU" smtClean="0"/>
              <a:t>16/02/2023</a:t>
            </a:fld>
            <a:endParaRPr lang="en-AU"/>
          </a:p>
        </p:txBody>
      </p:sp>
      <p:sp>
        <p:nvSpPr>
          <p:cNvPr id="5" name="Footer Placeholder 4">
            <a:extLst>
              <a:ext uri="{FF2B5EF4-FFF2-40B4-BE49-F238E27FC236}">
                <a16:creationId xmlns:a16="http://schemas.microsoft.com/office/drawing/2014/main" id="{F38F407D-6DFC-8E00-0B05-7BFCD02CD4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CFF89CE3-D2BF-4C7F-CD85-77E6D6AE5E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525178-216B-46D0-956B-EDB6AB2185BA}" type="slidenum">
              <a:rPr lang="en-AU" smtClean="0"/>
              <a:t>‹#›</a:t>
            </a:fld>
            <a:endParaRPr lang="en-AU"/>
          </a:p>
        </p:txBody>
      </p:sp>
    </p:spTree>
    <p:extLst>
      <p:ext uri="{BB962C8B-B14F-4D97-AF65-F5344CB8AC3E}">
        <p14:creationId xmlns:p14="http://schemas.microsoft.com/office/powerpoint/2010/main" val="715670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0">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picture containing table, food&#10;&#10;Description automatically generated">
            <a:extLst>
              <a:ext uri="{FF2B5EF4-FFF2-40B4-BE49-F238E27FC236}">
                <a16:creationId xmlns:a16="http://schemas.microsoft.com/office/drawing/2014/main" id="{D36C303D-51E1-6EF7-FA00-D0FE190D839B}"/>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r="6237"/>
          <a:stretch/>
        </p:blipFill>
        <p:spPr>
          <a:xfrm>
            <a:off x="2519309" y="0"/>
            <a:ext cx="9669642" cy="6857990"/>
          </a:xfrm>
          <a:prstGeom prst="rect">
            <a:avLst/>
          </a:prstGeom>
        </p:spPr>
      </p:pic>
      <p:sp>
        <p:nvSpPr>
          <p:cNvPr id="16" name="Rectangle 12">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238C154-351C-88A1-E352-247FC2F9D7BC}"/>
              </a:ext>
            </a:extLst>
          </p:cNvPr>
          <p:cNvSpPr>
            <a:spLocks noGrp="1"/>
          </p:cNvSpPr>
          <p:nvPr>
            <p:ph type="title"/>
          </p:nvPr>
        </p:nvSpPr>
        <p:spPr>
          <a:xfrm>
            <a:off x="135802" y="365125"/>
            <a:ext cx="4524587" cy="1001948"/>
          </a:xfrm>
        </p:spPr>
        <p:txBody>
          <a:bodyPr vert="horz" lIns="91440" tIns="45720" rIns="91440" bIns="45720" rtlCol="0" anchor="ctr">
            <a:normAutofit fontScale="90000"/>
          </a:bodyPr>
          <a:lstStyle/>
          <a:p>
            <a:r>
              <a:rPr lang="en-US" sz="4000" b="1" i="0" dirty="0">
                <a:effectLst/>
              </a:rPr>
              <a:t>Buckwheat apple and cinnamon pikelets</a:t>
            </a:r>
            <a:endParaRPr lang="en-US" sz="4000" dirty="0"/>
          </a:p>
        </p:txBody>
      </p:sp>
      <p:sp>
        <p:nvSpPr>
          <p:cNvPr id="4" name="Text Placeholder 3">
            <a:extLst>
              <a:ext uri="{FF2B5EF4-FFF2-40B4-BE49-F238E27FC236}">
                <a16:creationId xmlns:a16="http://schemas.microsoft.com/office/drawing/2014/main" id="{4473E231-615D-5B08-5192-C958CC9B710B}"/>
              </a:ext>
            </a:extLst>
          </p:cNvPr>
          <p:cNvSpPr>
            <a:spLocks noGrp="1"/>
          </p:cNvSpPr>
          <p:nvPr>
            <p:ph type="body" sz="half" idx="2"/>
          </p:nvPr>
        </p:nvSpPr>
        <p:spPr>
          <a:xfrm>
            <a:off x="316871" y="1732198"/>
            <a:ext cx="3822189" cy="1701629"/>
          </a:xfrm>
        </p:spPr>
        <p:txBody>
          <a:bodyPr vert="horz" lIns="91440" tIns="45720" rIns="91440" bIns="45720" numCol="2" rtlCol="0">
            <a:normAutofit fontScale="92500" lnSpcReduction="10000"/>
          </a:bodyPr>
          <a:lstStyle/>
          <a:p>
            <a:pPr>
              <a:lnSpc>
                <a:spcPct val="100000"/>
              </a:lnSpc>
            </a:pPr>
            <a:r>
              <a:rPr lang="en-AU" sz="1100" b="1" i="0" dirty="0">
                <a:solidFill>
                  <a:srgbClr val="393434"/>
                </a:solidFill>
                <a:effectLst/>
                <a:latin typeface="Open Sans" panose="020B0606030504020204" pitchFamily="34" charset="0"/>
              </a:rPr>
              <a:t>Ingredients</a:t>
            </a:r>
          </a:p>
          <a:p>
            <a:pPr>
              <a:lnSpc>
                <a:spcPct val="100000"/>
              </a:lnSpc>
              <a:buFont typeface="Arial" panose="020B0604020202020204" pitchFamily="34" charset="0"/>
              <a:buChar char="•"/>
            </a:pPr>
            <a:r>
              <a:rPr lang="en-AU" sz="1100" b="0" i="0" dirty="0">
                <a:solidFill>
                  <a:srgbClr val="393434"/>
                </a:solidFill>
                <a:effectLst/>
                <a:latin typeface="Open Sans" panose="020B0606030504020204" pitchFamily="34" charset="0"/>
              </a:rPr>
              <a:t>1 cup plain flour</a:t>
            </a:r>
          </a:p>
          <a:p>
            <a:pPr>
              <a:lnSpc>
                <a:spcPct val="100000"/>
              </a:lnSpc>
              <a:buFont typeface="Arial" panose="020B0604020202020204" pitchFamily="34" charset="0"/>
              <a:buChar char="•"/>
            </a:pPr>
            <a:r>
              <a:rPr lang="en-AU" sz="1100" b="0" i="0" dirty="0">
                <a:solidFill>
                  <a:srgbClr val="393434"/>
                </a:solidFill>
                <a:effectLst/>
                <a:latin typeface="Open Sans" panose="020B0606030504020204" pitchFamily="34" charset="0"/>
              </a:rPr>
              <a:t>1/2 cup buckwheat flour (see note)</a:t>
            </a:r>
          </a:p>
          <a:p>
            <a:pPr>
              <a:lnSpc>
                <a:spcPct val="100000"/>
              </a:lnSpc>
              <a:buFont typeface="Arial" panose="020B0604020202020204" pitchFamily="34" charset="0"/>
              <a:buChar char="•"/>
            </a:pPr>
            <a:r>
              <a:rPr lang="en-AU" sz="1100" b="0" i="0" dirty="0">
                <a:solidFill>
                  <a:srgbClr val="393434"/>
                </a:solidFill>
                <a:effectLst/>
                <a:latin typeface="Open Sans" panose="020B0606030504020204" pitchFamily="34" charset="0"/>
              </a:rPr>
              <a:t>3 tsp baking powder</a:t>
            </a:r>
          </a:p>
          <a:p>
            <a:pPr>
              <a:lnSpc>
                <a:spcPct val="100000"/>
              </a:lnSpc>
              <a:buFont typeface="Arial" panose="020B0604020202020204" pitchFamily="34" charset="0"/>
              <a:buChar char="•"/>
            </a:pPr>
            <a:r>
              <a:rPr lang="en-AU" sz="1100" b="0" i="0" dirty="0">
                <a:solidFill>
                  <a:srgbClr val="393434"/>
                </a:solidFill>
                <a:effectLst/>
                <a:latin typeface="Open Sans" panose="020B0606030504020204" pitchFamily="34" charset="0"/>
              </a:rPr>
              <a:t>1/2 tsp ground cinnamon</a:t>
            </a:r>
          </a:p>
          <a:p>
            <a:pPr>
              <a:lnSpc>
                <a:spcPct val="100000"/>
              </a:lnSpc>
              <a:buFont typeface="Arial" panose="020B0604020202020204" pitchFamily="34" charset="0"/>
              <a:buChar char="•"/>
            </a:pPr>
            <a:r>
              <a:rPr lang="en-AU" sz="1100" b="0" i="0" dirty="0">
                <a:solidFill>
                  <a:srgbClr val="393434"/>
                </a:solidFill>
                <a:effectLst/>
                <a:latin typeface="Open Sans" panose="020B0606030504020204" pitchFamily="34" charset="0"/>
              </a:rPr>
              <a:t>1 cup reduced-fat milk</a:t>
            </a:r>
          </a:p>
          <a:p>
            <a:pPr>
              <a:lnSpc>
                <a:spcPct val="100000"/>
              </a:lnSpc>
              <a:buFont typeface="Arial" panose="020B0604020202020204" pitchFamily="34" charset="0"/>
              <a:buChar char="•"/>
            </a:pPr>
            <a:r>
              <a:rPr lang="en-AU" sz="1100" b="0" i="0" dirty="0">
                <a:solidFill>
                  <a:srgbClr val="393434"/>
                </a:solidFill>
                <a:effectLst/>
                <a:latin typeface="Open Sans" panose="020B0606030504020204" pitchFamily="34" charset="0"/>
              </a:rPr>
              <a:t>2 eggs</a:t>
            </a:r>
          </a:p>
          <a:p>
            <a:pPr>
              <a:lnSpc>
                <a:spcPct val="100000"/>
              </a:lnSpc>
              <a:buFont typeface="Arial" panose="020B0604020202020204" pitchFamily="34" charset="0"/>
              <a:buChar char="•"/>
            </a:pPr>
            <a:r>
              <a:rPr lang="en-AU" sz="1100" b="0" i="0" dirty="0">
                <a:solidFill>
                  <a:srgbClr val="393434"/>
                </a:solidFill>
                <a:effectLst/>
                <a:latin typeface="Open Sans" panose="020B0606030504020204" pitchFamily="34" charset="0"/>
              </a:rPr>
              <a:t>1 tbsp brown sugar</a:t>
            </a:r>
          </a:p>
          <a:p>
            <a:pPr>
              <a:lnSpc>
                <a:spcPct val="100000"/>
              </a:lnSpc>
              <a:buFont typeface="Arial" panose="020B0604020202020204" pitchFamily="34" charset="0"/>
              <a:buChar char="•"/>
            </a:pPr>
            <a:r>
              <a:rPr lang="en-AU" sz="1100" b="0" i="0" dirty="0">
                <a:solidFill>
                  <a:srgbClr val="393434"/>
                </a:solidFill>
                <a:effectLst/>
                <a:latin typeface="Open Sans" panose="020B0606030504020204" pitchFamily="34" charset="0"/>
              </a:rPr>
              <a:t>1 medium red </a:t>
            </a:r>
            <a:r>
              <a:rPr lang="en-AU" sz="1100" i="0" u="none" strike="noStrike" dirty="0">
                <a:effectLst/>
                <a:latin typeface="Open Sans" panose="020B0606030504020204" pitchFamily="34" charset="0"/>
              </a:rPr>
              <a:t>apple</a:t>
            </a:r>
            <a:r>
              <a:rPr lang="en-AU" sz="1100" b="0" i="0" dirty="0">
                <a:solidFill>
                  <a:srgbClr val="393434"/>
                </a:solidFill>
                <a:effectLst/>
                <a:latin typeface="Open Sans" panose="020B0606030504020204" pitchFamily="34" charset="0"/>
              </a:rPr>
              <a:t>, peeled, coarsely grated</a:t>
            </a:r>
          </a:p>
          <a:p>
            <a:pPr>
              <a:lnSpc>
                <a:spcPct val="100000"/>
              </a:lnSpc>
              <a:buFont typeface="Arial" panose="020B0604020202020204" pitchFamily="34" charset="0"/>
              <a:buChar char="•"/>
            </a:pPr>
            <a:r>
              <a:rPr lang="en-AU" sz="1100" b="0" i="0" dirty="0">
                <a:solidFill>
                  <a:srgbClr val="393434"/>
                </a:solidFill>
                <a:effectLst/>
                <a:latin typeface="Open Sans" panose="020B0606030504020204" pitchFamily="34" charset="0"/>
              </a:rPr>
              <a:t>Olive oil cooking spray</a:t>
            </a:r>
          </a:p>
          <a:p>
            <a:pPr>
              <a:lnSpc>
                <a:spcPct val="100000"/>
              </a:lnSpc>
              <a:buFont typeface="Arial" panose="020B0604020202020204" pitchFamily="34" charset="0"/>
              <a:buChar char="•"/>
            </a:pPr>
            <a:r>
              <a:rPr lang="en-AU" sz="1100" b="0" i="0" dirty="0">
                <a:solidFill>
                  <a:srgbClr val="393434"/>
                </a:solidFill>
                <a:effectLst/>
                <a:latin typeface="Open Sans" panose="020B0606030504020204" pitchFamily="34" charset="0"/>
              </a:rPr>
              <a:t>Vanilla yoghurt, to serve</a:t>
            </a:r>
          </a:p>
          <a:p>
            <a:pPr indent="-228600">
              <a:buFont typeface="Arial" panose="020B0604020202020204" pitchFamily="34" charset="0"/>
              <a:buChar char="•"/>
            </a:pPr>
            <a:endParaRPr lang="en-US" sz="2000" dirty="0"/>
          </a:p>
        </p:txBody>
      </p:sp>
      <p:sp>
        <p:nvSpPr>
          <p:cNvPr id="8" name="TextBox 7">
            <a:extLst>
              <a:ext uri="{FF2B5EF4-FFF2-40B4-BE49-F238E27FC236}">
                <a16:creationId xmlns:a16="http://schemas.microsoft.com/office/drawing/2014/main" id="{893ABE00-53AC-AC91-4293-492A46762B2A}"/>
              </a:ext>
            </a:extLst>
          </p:cNvPr>
          <p:cNvSpPr txBox="1"/>
          <p:nvPr/>
        </p:nvSpPr>
        <p:spPr>
          <a:xfrm>
            <a:off x="286185" y="3506245"/>
            <a:ext cx="3434789" cy="3385542"/>
          </a:xfrm>
          <a:prstGeom prst="rect">
            <a:avLst/>
          </a:prstGeom>
          <a:noFill/>
        </p:spPr>
        <p:txBody>
          <a:bodyPr wrap="square" rtlCol="0">
            <a:spAutoFit/>
          </a:bodyPr>
          <a:lstStyle/>
          <a:p>
            <a:pPr marL="0" indent="0" algn="l">
              <a:buNone/>
            </a:pPr>
            <a:r>
              <a:rPr lang="en-US" sz="1400" b="1" i="0" u="none" strike="noStrike" dirty="0">
                <a:solidFill>
                  <a:srgbClr val="393434"/>
                </a:solidFill>
                <a:effectLst/>
                <a:latin typeface="+mj-lt"/>
              </a:rPr>
              <a:t>Step 1</a:t>
            </a:r>
          </a:p>
          <a:p>
            <a:pPr algn="l">
              <a:buFont typeface="Arial" panose="020B0604020202020204" pitchFamily="34" charset="0"/>
              <a:buChar char="•"/>
            </a:pPr>
            <a:r>
              <a:rPr lang="en-US" sz="1400" b="0" i="0" dirty="0">
                <a:solidFill>
                  <a:srgbClr val="393434"/>
                </a:solidFill>
                <a:effectLst/>
                <a:latin typeface="+mj-lt"/>
              </a:rPr>
              <a:t>Sift </a:t>
            </a:r>
            <a:r>
              <a:rPr lang="en-US" sz="1400" b="1" i="0" dirty="0">
                <a:solidFill>
                  <a:srgbClr val="393434"/>
                </a:solidFill>
                <a:effectLst/>
                <a:latin typeface="+mj-lt"/>
              </a:rPr>
              <a:t>flours</a:t>
            </a:r>
            <a:r>
              <a:rPr lang="en-US" sz="1400" b="0" i="0" dirty="0">
                <a:solidFill>
                  <a:srgbClr val="393434"/>
                </a:solidFill>
                <a:effectLst/>
                <a:latin typeface="+mj-lt"/>
              </a:rPr>
              <a:t>, </a:t>
            </a:r>
            <a:r>
              <a:rPr lang="en-US" sz="1400" b="1" i="0" dirty="0">
                <a:solidFill>
                  <a:srgbClr val="393434"/>
                </a:solidFill>
                <a:effectLst/>
                <a:latin typeface="+mj-lt"/>
              </a:rPr>
              <a:t>baking powder</a:t>
            </a:r>
            <a:r>
              <a:rPr lang="en-US" sz="1400" b="0" i="0" dirty="0">
                <a:solidFill>
                  <a:srgbClr val="393434"/>
                </a:solidFill>
                <a:effectLst/>
                <a:latin typeface="+mj-lt"/>
              </a:rPr>
              <a:t> and </a:t>
            </a:r>
            <a:r>
              <a:rPr lang="en-US" sz="1400" b="1" i="0" dirty="0">
                <a:solidFill>
                  <a:srgbClr val="393434"/>
                </a:solidFill>
                <a:effectLst/>
                <a:latin typeface="+mj-lt"/>
              </a:rPr>
              <a:t>cinnamon</a:t>
            </a:r>
            <a:r>
              <a:rPr lang="en-US" sz="1400" b="0" i="0" dirty="0">
                <a:solidFill>
                  <a:srgbClr val="393434"/>
                </a:solidFill>
                <a:effectLst/>
                <a:latin typeface="+mj-lt"/>
              </a:rPr>
              <a:t> into a bowl. Add </a:t>
            </a:r>
            <a:r>
              <a:rPr lang="en-US" sz="1400" b="1" i="0" dirty="0">
                <a:solidFill>
                  <a:srgbClr val="393434"/>
                </a:solidFill>
                <a:effectLst/>
                <a:latin typeface="+mj-lt"/>
              </a:rPr>
              <a:t>milk</a:t>
            </a:r>
            <a:r>
              <a:rPr lang="en-US" sz="1400" b="0" i="0" dirty="0">
                <a:solidFill>
                  <a:srgbClr val="393434"/>
                </a:solidFill>
                <a:effectLst/>
                <a:latin typeface="+mj-lt"/>
              </a:rPr>
              <a:t>, </a:t>
            </a:r>
            <a:r>
              <a:rPr lang="en-US" sz="1400" b="1" i="0" dirty="0">
                <a:solidFill>
                  <a:srgbClr val="393434"/>
                </a:solidFill>
                <a:effectLst/>
                <a:latin typeface="+mj-lt"/>
              </a:rPr>
              <a:t>eggs</a:t>
            </a:r>
            <a:r>
              <a:rPr lang="en-US" sz="1400" b="0" i="0" dirty="0">
                <a:solidFill>
                  <a:srgbClr val="393434"/>
                </a:solidFill>
                <a:effectLst/>
                <a:latin typeface="+mj-lt"/>
              </a:rPr>
              <a:t>, </a:t>
            </a:r>
            <a:r>
              <a:rPr lang="en-US" sz="1400" b="1" i="0" dirty="0">
                <a:solidFill>
                  <a:srgbClr val="393434"/>
                </a:solidFill>
                <a:effectLst/>
                <a:latin typeface="+mj-lt"/>
              </a:rPr>
              <a:t>sugar</a:t>
            </a:r>
            <a:r>
              <a:rPr lang="en-US" sz="1400" b="0" i="0" dirty="0">
                <a:solidFill>
                  <a:srgbClr val="393434"/>
                </a:solidFill>
                <a:effectLst/>
                <a:latin typeface="+mj-lt"/>
              </a:rPr>
              <a:t> and </a:t>
            </a:r>
            <a:r>
              <a:rPr lang="en-US" sz="1400" b="1" i="0" dirty="0">
                <a:solidFill>
                  <a:srgbClr val="393434"/>
                </a:solidFill>
                <a:effectLst/>
                <a:latin typeface="+mj-lt"/>
              </a:rPr>
              <a:t>apple</a:t>
            </a:r>
            <a:r>
              <a:rPr lang="en-US" sz="1400" b="0" i="0" dirty="0">
                <a:solidFill>
                  <a:srgbClr val="393434"/>
                </a:solidFill>
                <a:effectLst/>
                <a:latin typeface="+mj-lt"/>
              </a:rPr>
              <a:t>. Stir to combine. Cover with plastic wrap. Refrigerate for 30 minutes.</a:t>
            </a:r>
          </a:p>
          <a:p>
            <a:pPr algn="l">
              <a:buFont typeface="Arial" panose="020B0604020202020204" pitchFamily="34" charset="0"/>
              <a:buChar char="•"/>
            </a:pPr>
            <a:endParaRPr lang="en-US" sz="1400" b="0" i="0" dirty="0">
              <a:solidFill>
                <a:srgbClr val="393434"/>
              </a:solidFill>
              <a:effectLst/>
              <a:latin typeface="+mj-lt"/>
            </a:endParaRPr>
          </a:p>
          <a:p>
            <a:pPr marL="0" indent="0" algn="l">
              <a:buNone/>
            </a:pPr>
            <a:r>
              <a:rPr lang="en-US" sz="1400" b="1" i="0" u="none" strike="noStrike" dirty="0">
                <a:solidFill>
                  <a:srgbClr val="393434"/>
                </a:solidFill>
                <a:effectLst/>
                <a:latin typeface="+mj-lt"/>
              </a:rPr>
              <a:t>Step 2</a:t>
            </a:r>
            <a:endParaRPr lang="en-US" sz="1400" b="1" i="0" u="none" strike="noStrike" dirty="0">
              <a:solidFill>
                <a:srgbClr val="C1C0BE"/>
              </a:solidFill>
              <a:effectLst/>
              <a:latin typeface="+mj-lt"/>
            </a:endParaRPr>
          </a:p>
          <a:p>
            <a:pPr algn="l">
              <a:buFont typeface="Arial" panose="020B0604020202020204" pitchFamily="34" charset="0"/>
              <a:buChar char="•"/>
            </a:pPr>
            <a:r>
              <a:rPr lang="en-US" sz="1400" b="0" i="0" dirty="0">
                <a:solidFill>
                  <a:srgbClr val="393434"/>
                </a:solidFill>
                <a:effectLst/>
                <a:latin typeface="+mj-lt"/>
              </a:rPr>
              <a:t>Lightly spray a non-stick frying pan with </a:t>
            </a:r>
            <a:r>
              <a:rPr lang="en-US" sz="1400" b="1" i="0" u="sng" dirty="0">
                <a:solidFill>
                  <a:srgbClr val="393434"/>
                </a:solidFill>
                <a:effectLst/>
                <a:latin typeface="+mj-lt"/>
              </a:rPr>
              <a:t>oil</a:t>
            </a:r>
            <a:r>
              <a:rPr lang="en-US" sz="1400" b="0" i="0" dirty="0">
                <a:solidFill>
                  <a:srgbClr val="393434"/>
                </a:solidFill>
                <a:effectLst/>
                <a:latin typeface="+mj-lt"/>
              </a:rPr>
              <a:t>. Heat over medium heat. Using tablespoons of batter at a time, cook pikelets, in batches, for 1 to 2 minutes or until small bubbles form on surface. Turn. Cook for 1 to 2 minutes or until golden and cooked through. Transfer to a wire rack to cool. Serve with </a:t>
            </a:r>
            <a:r>
              <a:rPr lang="en-US" sz="1400" b="1" i="0" u="sng" dirty="0">
                <a:solidFill>
                  <a:srgbClr val="393434"/>
                </a:solidFill>
                <a:effectLst/>
                <a:latin typeface="+mj-lt"/>
              </a:rPr>
              <a:t>yoghurt</a:t>
            </a:r>
            <a:r>
              <a:rPr lang="en-US" sz="1400" b="0" i="0" dirty="0">
                <a:solidFill>
                  <a:srgbClr val="393434"/>
                </a:solidFill>
                <a:effectLst/>
                <a:latin typeface="+mj-lt"/>
              </a:rPr>
              <a:t>.</a:t>
            </a:r>
          </a:p>
          <a:p>
            <a:endParaRPr lang="en-AU" dirty="0"/>
          </a:p>
        </p:txBody>
      </p:sp>
    </p:spTree>
    <p:extLst>
      <p:ext uri="{BB962C8B-B14F-4D97-AF65-F5344CB8AC3E}">
        <p14:creationId xmlns:p14="http://schemas.microsoft.com/office/powerpoint/2010/main" val="606476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Content Placeholder 5" descr="A plate of food&#10;&#10;Description automatically generated with medium confidence">
            <a:extLst>
              <a:ext uri="{FF2B5EF4-FFF2-40B4-BE49-F238E27FC236}">
                <a16:creationId xmlns:a16="http://schemas.microsoft.com/office/drawing/2014/main" id="{8BC3AB32-B252-C1AD-37BB-12FC3BD26D0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9999" r="561" b="5890"/>
          <a:stretch/>
        </p:blipFill>
        <p:spPr>
          <a:xfrm>
            <a:off x="20" y="10"/>
            <a:ext cx="12191980" cy="6857990"/>
          </a:xfrm>
          <a:prstGeom prst="rect">
            <a:avLst/>
          </a:prstGeom>
        </p:spPr>
      </p:pic>
      <p:sp>
        <p:nvSpPr>
          <p:cNvPr id="18" name="Rectangle 17">
            <a:extLst>
              <a:ext uri="{FF2B5EF4-FFF2-40B4-BE49-F238E27FC236}">
                <a16:creationId xmlns:a16="http://schemas.microsoft.com/office/drawing/2014/main" id="{86C7B4A1-154A-4DF0-AC46-F88D75A2E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6"/>
            <a:ext cx="7197772"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D46E54-F9BF-F46A-3002-0346DDA605EA}"/>
              </a:ext>
            </a:extLst>
          </p:cNvPr>
          <p:cNvSpPr>
            <a:spLocks noGrp="1"/>
          </p:cNvSpPr>
          <p:nvPr>
            <p:ph type="title"/>
          </p:nvPr>
        </p:nvSpPr>
        <p:spPr>
          <a:xfrm>
            <a:off x="594804" y="640263"/>
            <a:ext cx="6619811" cy="1344975"/>
          </a:xfrm>
        </p:spPr>
        <p:txBody>
          <a:bodyPr vert="horz" lIns="91440" tIns="45720" rIns="91440" bIns="45720" rtlCol="0" anchor="ctr">
            <a:normAutofit/>
          </a:bodyPr>
          <a:lstStyle/>
          <a:p>
            <a:r>
              <a:rPr lang="en-US" sz="4000" b="1" i="0" dirty="0">
                <a:effectLst/>
              </a:rPr>
              <a:t>Apple and bran muffins</a:t>
            </a:r>
            <a:br>
              <a:rPr lang="en-US" sz="4000" b="1" i="0" dirty="0">
                <a:effectLst/>
              </a:rPr>
            </a:br>
            <a:endParaRPr lang="en-US" sz="4000" dirty="0"/>
          </a:p>
        </p:txBody>
      </p:sp>
      <p:sp>
        <p:nvSpPr>
          <p:cNvPr id="4" name="Text Placeholder 3">
            <a:extLst>
              <a:ext uri="{FF2B5EF4-FFF2-40B4-BE49-F238E27FC236}">
                <a16:creationId xmlns:a16="http://schemas.microsoft.com/office/drawing/2014/main" id="{2BC1140A-38DC-F2E7-51FF-A83C4F33D5BC}"/>
              </a:ext>
            </a:extLst>
          </p:cNvPr>
          <p:cNvSpPr>
            <a:spLocks noGrp="1"/>
          </p:cNvSpPr>
          <p:nvPr>
            <p:ph type="body" sz="half" idx="2"/>
          </p:nvPr>
        </p:nvSpPr>
        <p:spPr>
          <a:xfrm>
            <a:off x="594109" y="1310326"/>
            <a:ext cx="2502175" cy="4907411"/>
          </a:xfrm>
        </p:spPr>
        <p:txBody>
          <a:bodyPr vert="horz" lIns="91440" tIns="45720" rIns="91440" bIns="45720" rtlCol="0">
            <a:normAutofit/>
          </a:bodyPr>
          <a:lstStyle/>
          <a:p>
            <a:pPr algn="l"/>
            <a:r>
              <a:rPr lang="en-AU" sz="1400" b="1" i="0" dirty="0">
                <a:solidFill>
                  <a:srgbClr val="393434"/>
                </a:solidFill>
                <a:effectLst/>
                <a:latin typeface="+mj-lt"/>
              </a:rPr>
              <a:t>Ingredients</a:t>
            </a:r>
          </a:p>
          <a:p>
            <a:pPr algn="l">
              <a:buFont typeface="Arial" panose="020B0604020202020204" pitchFamily="34" charset="0"/>
              <a:buChar char="•"/>
            </a:pPr>
            <a:r>
              <a:rPr lang="en-AU" sz="1200" b="0" i="0" dirty="0">
                <a:solidFill>
                  <a:srgbClr val="393434"/>
                </a:solidFill>
                <a:effectLst/>
                <a:latin typeface="+mj-lt"/>
              </a:rPr>
              <a:t>1 1/2 cups self-raising flour, sifted</a:t>
            </a:r>
          </a:p>
          <a:p>
            <a:pPr algn="l">
              <a:buFont typeface="Arial" panose="020B0604020202020204" pitchFamily="34" charset="0"/>
              <a:buChar char="•"/>
            </a:pPr>
            <a:r>
              <a:rPr lang="en-AU" sz="1200" b="0" i="0" dirty="0">
                <a:solidFill>
                  <a:srgbClr val="393434"/>
                </a:solidFill>
                <a:effectLst/>
                <a:latin typeface="+mj-lt"/>
              </a:rPr>
              <a:t>1/2 tsp baking powder, sifted</a:t>
            </a:r>
          </a:p>
          <a:p>
            <a:pPr algn="l">
              <a:buFont typeface="Arial" panose="020B0604020202020204" pitchFamily="34" charset="0"/>
              <a:buChar char="•"/>
            </a:pPr>
            <a:r>
              <a:rPr lang="en-AU" sz="1200" b="0" i="0" dirty="0">
                <a:solidFill>
                  <a:srgbClr val="393434"/>
                </a:solidFill>
                <a:effectLst/>
                <a:latin typeface="+mj-lt"/>
              </a:rPr>
              <a:t>1 1/2 cups wheat bran</a:t>
            </a:r>
          </a:p>
          <a:p>
            <a:pPr algn="l">
              <a:buFont typeface="Arial" panose="020B0604020202020204" pitchFamily="34" charset="0"/>
              <a:buChar char="•"/>
            </a:pPr>
            <a:r>
              <a:rPr lang="en-AU" sz="1200" b="0" i="0" dirty="0">
                <a:solidFill>
                  <a:srgbClr val="393434"/>
                </a:solidFill>
                <a:effectLst/>
                <a:latin typeface="+mj-lt"/>
              </a:rPr>
              <a:t>2 tbsp brown sugar</a:t>
            </a:r>
          </a:p>
          <a:p>
            <a:pPr algn="l">
              <a:buFont typeface="Arial" panose="020B0604020202020204" pitchFamily="34" charset="0"/>
              <a:buChar char="•"/>
            </a:pPr>
            <a:r>
              <a:rPr lang="en-AU" sz="1200" b="0" i="0" dirty="0">
                <a:solidFill>
                  <a:srgbClr val="393434"/>
                </a:solidFill>
                <a:effectLst/>
                <a:latin typeface="+mj-lt"/>
              </a:rPr>
              <a:t>1 tsp ground cinnamon</a:t>
            </a:r>
          </a:p>
          <a:p>
            <a:pPr algn="l">
              <a:buFont typeface="Arial" panose="020B0604020202020204" pitchFamily="34" charset="0"/>
              <a:buChar char="•"/>
            </a:pPr>
            <a:r>
              <a:rPr lang="en-AU" sz="1200" b="0" i="0" dirty="0">
                <a:solidFill>
                  <a:srgbClr val="393434"/>
                </a:solidFill>
                <a:effectLst/>
                <a:latin typeface="+mj-lt"/>
              </a:rPr>
              <a:t>1 large pink lady </a:t>
            </a:r>
            <a:r>
              <a:rPr lang="en-AU" sz="1200" i="0" u="none" strike="noStrike" dirty="0">
                <a:effectLst/>
                <a:latin typeface="+mj-lt"/>
              </a:rPr>
              <a:t>apple</a:t>
            </a:r>
            <a:r>
              <a:rPr lang="en-AU" sz="1200" b="0" i="0" dirty="0">
                <a:solidFill>
                  <a:srgbClr val="393434"/>
                </a:solidFill>
                <a:effectLst/>
                <a:latin typeface="+mj-lt"/>
              </a:rPr>
              <a:t>, grated</a:t>
            </a:r>
          </a:p>
          <a:p>
            <a:pPr algn="l">
              <a:buFont typeface="Arial" panose="020B0604020202020204" pitchFamily="34" charset="0"/>
              <a:buChar char="•"/>
            </a:pPr>
            <a:r>
              <a:rPr lang="en-AU" sz="1200" b="0" i="0" dirty="0">
                <a:solidFill>
                  <a:srgbClr val="393434"/>
                </a:solidFill>
                <a:effectLst/>
                <a:latin typeface="+mj-lt"/>
              </a:rPr>
              <a:t>1 cup reduced-fat milk</a:t>
            </a:r>
          </a:p>
          <a:p>
            <a:pPr algn="l">
              <a:buFont typeface="Arial" panose="020B0604020202020204" pitchFamily="34" charset="0"/>
              <a:buChar char="•"/>
            </a:pPr>
            <a:r>
              <a:rPr lang="en-AU" sz="1200" b="0" i="0" dirty="0">
                <a:solidFill>
                  <a:srgbClr val="393434"/>
                </a:solidFill>
                <a:effectLst/>
                <a:latin typeface="+mj-lt"/>
              </a:rPr>
              <a:t>1/2 cup Coles Apple Sauce</a:t>
            </a:r>
          </a:p>
          <a:p>
            <a:pPr algn="l">
              <a:buFont typeface="Arial" panose="020B0604020202020204" pitchFamily="34" charset="0"/>
              <a:buChar char="•"/>
            </a:pPr>
            <a:r>
              <a:rPr lang="en-AU" sz="1200" b="0" i="0" dirty="0">
                <a:solidFill>
                  <a:srgbClr val="393434"/>
                </a:solidFill>
                <a:effectLst/>
                <a:latin typeface="+mj-lt"/>
              </a:rPr>
              <a:t>2 tbsp vegetable oil</a:t>
            </a:r>
          </a:p>
          <a:p>
            <a:pPr algn="l">
              <a:buFont typeface="Arial" panose="020B0604020202020204" pitchFamily="34" charset="0"/>
              <a:buChar char="•"/>
            </a:pPr>
            <a:r>
              <a:rPr lang="en-AU" sz="1200" b="0" i="0" dirty="0">
                <a:solidFill>
                  <a:srgbClr val="393434"/>
                </a:solidFill>
                <a:effectLst/>
                <a:latin typeface="+mj-lt"/>
              </a:rPr>
              <a:t>1 egg, lightly beaten</a:t>
            </a:r>
          </a:p>
          <a:p>
            <a:pPr algn="l">
              <a:buFont typeface="Arial" panose="020B0604020202020204" pitchFamily="34" charset="0"/>
              <a:buChar char="•"/>
            </a:pPr>
            <a:r>
              <a:rPr lang="en-AU" sz="1200" b="0" i="0" dirty="0">
                <a:solidFill>
                  <a:srgbClr val="000000"/>
                </a:solidFill>
                <a:effectLst/>
                <a:latin typeface="+mj-lt"/>
              </a:rPr>
              <a:t>Topping</a:t>
            </a:r>
          </a:p>
          <a:p>
            <a:pPr algn="l">
              <a:buFont typeface="Arial" panose="020B0604020202020204" pitchFamily="34" charset="0"/>
              <a:buChar char="•"/>
            </a:pPr>
            <a:r>
              <a:rPr lang="en-AU" sz="1200" b="0" i="0" dirty="0">
                <a:solidFill>
                  <a:srgbClr val="393434"/>
                </a:solidFill>
                <a:effectLst/>
                <a:latin typeface="+mj-lt"/>
              </a:rPr>
              <a:t>1 tbsp brown sugar</a:t>
            </a:r>
          </a:p>
          <a:p>
            <a:pPr algn="l">
              <a:buFont typeface="Arial" panose="020B0604020202020204" pitchFamily="34" charset="0"/>
              <a:buChar char="•"/>
            </a:pPr>
            <a:r>
              <a:rPr lang="en-AU" sz="1200" b="0" i="0" dirty="0">
                <a:solidFill>
                  <a:srgbClr val="393434"/>
                </a:solidFill>
                <a:effectLst/>
                <a:latin typeface="+mj-lt"/>
              </a:rPr>
              <a:t>1/2 tsp ground cinnamon</a:t>
            </a:r>
          </a:p>
        </p:txBody>
      </p:sp>
      <p:sp>
        <p:nvSpPr>
          <p:cNvPr id="7" name="TextBox 6">
            <a:extLst>
              <a:ext uri="{FF2B5EF4-FFF2-40B4-BE49-F238E27FC236}">
                <a16:creationId xmlns:a16="http://schemas.microsoft.com/office/drawing/2014/main" id="{44826B1F-5AB0-80F7-EAC0-6671658DB03D}"/>
              </a:ext>
            </a:extLst>
          </p:cNvPr>
          <p:cNvSpPr txBox="1"/>
          <p:nvPr/>
        </p:nvSpPr>
        <p:spPr>
          <a:xfrm>
            <a:off x="3177766" y="1316558"/>
            <a:ext cx="4146487" cy="4031873"/>
          </a:xfrm>
          <a:prstGeom prst="rect">
            <a:avLst/>
          </a:prstGeom>
          <a:noFill/>
        </p:spPr>
        <p:txBody>
          <a:bodyPr wrap="square" rtlCol="0">
            <a:spAutoFit/>
          </a:bodyPr>
          <a:lstStyle/>
          <a:p>
            <a:pPr algn="l"/>
            <a:r>
              <a:rPr lang="en-US" sz="1400" b="1" dirty="0">
                <a:solidFill>
                  <a:srgbClr val="393434"/>
                </a:solidFill>
                <a:latin typeface="+mj-lt"/>
              </a:rPr>
              <a:t>Method:</a:t>
            </a:r>
          </a:p>
          <a:p>
            <a:pPr algn="l"/>
            <a:endParaRPr lang="en-US" sz="1400" b="1" dirty="0">
              <a:solidFill>
                <a:srgbClr val="393434"/>
              </a:solidFill>
              <a:latin typeface="+mj-lt"/>
            </a:endParaRPr>
          </a:p>
          <a:p>
            <a:pPr marL="342900" indent="-342900" algn="l">
              <a:buAutoNum type="arabicPeriod"/>
            </a:pPr>
            <a:r>
              <a:rPr lang="en-US" sz="1400" b="0" i="0" dirty="0">
                <a:solidFill>
                  <a:srgbClr val="393434"/>
                </a:solidFill>
                <a:effectLst/>
                <a:latin typeface="+mj-lt"/>
              </a:rPr>
              <a:t>Preheat oven to 190°C/170°C fan-forced. Grease a 12-hole, 1/3 cup-capacity muffin pan. </a:t>
            </a:r>
          </a:p>
          <a:p>
            <a:pPr marL="342900" indent="-342900" algn="l">
              <a:buAutoNum type="arabicPeriod"/>
            </a:pPr>
            <a:r>
              <a:rPr lang="en-US" sz="1400" b="0" i="0" dirty="0">
                <a:solidFill>
                  <a:srgbClr val="393434"/>
                </a:solidFill>
                <a:effectLst/>
                <a:latin typeface="+mj-lt"/>
              </a:rPr>
              <a:t>Make topping Combine sugar and cinnamon in a bowl. Set aside.</a:t>
            </a:r>
          </a:p>
          <a:p>
            <a:pPr marL="342900" indent="-342900" algn="l">
              <a:buAutoNum type="arabicPeriod"/>
            </a:pPr>
            <a:r>
              <a:rPr lang="en-US" sz="1400" dirty="0">
                <a:solidFill>
                  <a:srgbClr val="393434"/>
                </a:solidFill>
                <a:latin typeface="+mj-lt"/>
              </a:rPr>
              <a:t>P</a:t>
            </a:r>
            <a:r>
              <a:rPr lang="en-US" sz="1400" b="0" i="0" dirty="0">
                <a:solidFill>
                  <a:srgbClr val="393434"/>
                </a:solidFill>
                <a:effectLst/>
                <a:latin typeface="+mj-lt"/>
              </a:rPr>
              <a:t>lace flour, baking powder, bran, sugar, cinnamon and apple in a large bowl. Stir to combine. Make a well in centre.</a:t>
            </a:r>
          </a:p>
          <a:p>
            <a:pPr marL="342900" indent="-342900" algn="l">
              <a:buAutoNum type="arabicPeriod"/>
            </a:pPr>
            <a:r>
              <a:rPr lang="en-US" sz="1400" b="0" i="0" dirty="0">
                <a:solidFill>
                  <a:srgbClr val="393434"/>
                </a:solidFill>
                <a:effectLst/>
                <a:latin typeface="+mj-lt"/>
              </a:rPr>
              <a:t>Place milk, apple sauce, oil and egg in a jug. Whisk until just combined.</a:t>
            </a:r>
          </a:p>
          <a:p>
            <a:pPr marL="342900" indent="-342900" algn="l">
              <a:buAutoNum type="arabicPeriod"/>
            </a:pPr>
            <a:r>
              <a:rPr lang="en-US" sz="1400" b="0" i="0" dirty="0">
                <a:solidFill>
                  <a:srgbClr val="393434"/>
                </a:solidFill>
                <a:effectLst/>
                <a:latin typeface="+mj-lt"/>
              </a:rPr>
              <a:t>Pour milk mixture into well. Gently stir until just combined (don’t over-mix). Spoon mixture into prepared pan holes. Sprinkle with topping. Bake for 25 to 27 minutes or until browned and cooked through. Stand in pan for 5 minutes. Transfer to a wire rack to cool. Serve.</a:t>
            </a:r>
          </a:p>
          <a:p>
            <a:endParaRPr lang="en-AU" dirty="0"/>
          </a:p>
        </p:txBody>
      </p:sp>
    </p:spTree>
    <p:extLst>
      <p:ext uri="{BB962C8B-B14F-4D97-AF65-F5344CB8AC3E}">
        <p14:creationId xmlns:p14="http://schemas.microsoft.com/office/powerpoint/2010/main" val="4085387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Placeholder 5" descr="A picture containing food, plate, dish, meal&#10;&#10;Description automatically generated">
            <a:extLst>
              <a:ext uri="{FF2B5EF4-FFF2-40B4-BE49-F238E27FC236}">
                <a16:creationId xmlns:a16="http://schemas.microsoft.com/office/drawing/2014/main" id="{DCA582E9-7234-C2C1-8ACB-39AB4033F937}"/>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3118" r="3118"/>
          <a:stretch/>
        </p:blipFill>
        <p:spPr>
          <a:xfrm>
            <a:off x="-3047" y="0"/>
            <a:ext cx="9669642" cy="6857990"/>
          </a:xfrm>
          <a:prstGeom prst="rect">
            <a:avLst/>
          </a:prstGeom>
        </p:spPr>
      </p:pic>
      <p:sp>
        <p:nvSpPr>
          <p:cNvPr id="13" name="Rectangle 12">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FEA8F70-592E-60DD-728B-7E4C5FFF36AD}"/>
              </a:ext>
            </a:extLst>
          </p:cNvPr>
          <p:cNvSpPr>
            <a:spLocks noGrp="1"/>
          </p:cNvSpPr>
          <p:nvPr>
            <p:ph type="title"/>
          </p:nvPr>
        </p:nvSpPr>
        <p:spPr>
          <a:xfrm>
            <a:off x="5447654" y="61562"/>
            <a:ext cx="5720165" cy="1238950"/>
          </a:xfrm>
        </p:spPr>
        <p:txBody>
          <a:bodyPr vert="horz" lIns="91440" tIns="45720" rIns="91440" bIns="45720" rtlCol="0" anchor="ctr">
            <a:normAutofit/>
          </a:bodyPr>
          <a:lstStyle/>
          <a:p>
            <a:r>
              <a:rPr lang="en-US" sz="4000" b="1" i="0" dirty="0">
                <a:solidFill>
                  <a:srgbClr val="393434"/>
                </a:solidFill>
                <a:effectLst/>
                <a:latin typeface="Cabin"/>
              </a:rPr>
              <a:t>Vegie-loaded pumpkin and cheese muffins</a:t>
            </a:r>
            <a:endParaRPr lang="en-US" sz="4000" dirty="0"/>
          </a:p>
        </p:txBody>
      </p:sp>
      <p:sp>
        <p:nvSpPr>
          <p:cNvPr id="4" name="Text Placeholder 3">
            <a:extLst>
              <a:ext uri="{FF2B5EF4-FFF2-40B4-BE49-F238E27FC236}">
                <a16:creationId xmlns:a16="http://schemas.microsoft.com/office/drawing/2014/main" id="{0924FEE1-9A94-8A9F-A6C7-83192A9556FB}"/>
              </a:ext>
            </a:extLst>
          </p:cNvPr>
          <p:cNvSpPr>
            <a:spLocks noGrp="1"/>
          </p:cNvSpPr>
          <p:nvPr>
            <p:ph type="body" sz="half" idx="2"/>
          </p:nvPr>
        </p:nvSpPr>
        <p:spPr>
          <a:xfrm>
            <a:off x="6997485" y="1362074"/>
            <a:ext cx="4782518" cy="2323779"/>
          </a:xfrm>
        </p:spPr>
        <p:txBody>
          <a:bodyPr vert="horz" lIns="91440" tIns="45720" rIns="91440" bIns="45720" numCol="2" rtlCol="0">
            <a:normAutofit fontScale="70000" lnSpcReduction="20000"/>
          </a:bodyPr>
          <a:lstStyle/>
          <a:p>
            <a:pPr algn="l"/>
            <a:r>
              <a:rPr lang="en-AU" sz="2000" b="1" i="0" dirty="0">
                <a:solidFill>
                  <a:srgbClr val="393434"/>
                </a:solidFill>
                <a:effectLst/>
                <a:latin typeface="+mj-lt"/>
              </a:rPr>
              <a:t>Ingredients</a:t>
            </a:r>
          </a:p>
          <a:p>
            <a:pPr algn="l">
              <a:buFont typeface="Arial" panose="020B0604020202020204" pitchFamily="34" charset="0"/>
              <a:buChar char="•"/>
            </a:pPr>
            <a:r>
              <a:rPr lang="en-AU" sz="2000" b="0" i="0" dirty="0">
                <a:solidFill>
                  <a:srgbClr val="393434"/>
                </a:solidFill>
                <a:effectLst/>
                <a:latin typeface="+mj-lt"/>
              </a:rPr>
              <a:t>2 cups self-raising flour</a:t>
            </a:r>
          </a:p>
          <a:p>
            <a:pPr algn="l">
              <a:buFont typeface="Arial" panose="020B0604020202020204" pitchFamily="34" charset="0"/>
              <a:buChar char="•"/>
            </a:pPr>
            <a:r>
              <a:rPr lang="en-AU" sz="2000" b="0" i="0" dirty="0">
                <a:solidFill>
                  <a:srgbClr val="393434"/>
                </a:solidFill>
                <a:effectLst/>
                <a:latin typeface="+mj-lt"/>
              </a:rPr>
              <a:t>1 cup Coles frozen carrot, peas, corn mix</a:t>
            </a:r>
          </a:p>
          <a:p>
            <a:pPr algn="l">
              <a:buFont typeface="Arial" panose="020B0604020202020204" pitchFamily="34" charset="0"/>
              <a:buChar char="•"/>
            </a:pPr>
            <a:r>
              <a:rPr lang="en-AU" sz="2000" b="0" i="0" dirty="0">
                <a:solidFill>
                  <a:srgbClr val="393434"/>
                </a:solidFill>
                <a:effectLst/>
                <a:latin typeface="+mj-lt"/>
              </a:rPr>
              <a:t>11/4 cups grated tasty cheese</a:t>
            </a:r>
          </a:p>
          <a:p>
            <a:pPr algn="l">
              <a:buFont typeface="Arial" panose="020B0604020202020204" pitchFamily="34" charset="0"/>
              <a:buChar char="•"/>
            </a:pPr>
            <a:r>
              <a:rPr lang="en-AU" sz="2000" b="0" i="0" dirty="0">
                <a:solidFill>
                  <a:srgbClr val="393434"/>
                </a:solidFill>
                <a:effectLst/>
                <a:latin typeface="+mj-lt"/>
              </a:rPr>
              <a:t>1 leek, white part only, chopped</a:t>
            </a:r>
          </a:p>
          <a:p>
            <a:pPr algn="l">
              <a:buFont typeface="Arial" panose="020B0604020202020204" pitchFamily="34" charset="0"/>
              <a:buChar char="•"/>
            </a:pPr>
            <a:r>
              <a:rPr lang="en-AU" sz="2000" b="0" i="0" dirty="0">
                <a:solidFill>
                  <a:srgbClr val="393434"/>
                </a:solidFill>
                <a:effectLst/>
                <a:latin typeface="+mj-lt"/>
              </a:rPr>
              <a:t>300g Kent </a:t>
            </a:r>
            <a:r>
              <a:rPr lang="en-AU" sz="2000" i="0" u="none" strike="noStrike" dirty="0">
                <a:effectLst/>
                <a:latin typeface="+mj-lt"/>
              </a:rPr>
              <a:t>pumpkin</a:t>
            </a:r>
            <a:r>
              <a:rPr lang="en-AU" sz="2000" b="0" i="0" dirty="0">
                <a:solidFill>
                  <a:srgbClr val="393434"/>
                </a:solidFill>
                <a:effectLst/>
                <a:latin typeface="+mj-lt"/>
              </a:rPr>
              <a:t>, peeled, grated</a:t>
            </a:r>
          </a:p>
          <a:p>
            <a:pPr algn="l">
              <a:buFont typeface="Arial" panose="020B0604020202020204" pitchFamily="34" charset="0"/>
              <a:buChar char="•"/>
            </a:pPr>
            <a:r>
              <a:rPr lang="en-AU" sz="2000" b="0" i="0" dirty="0">
                <a:solidFill>
                  <a:srgbClr val="393434"/>
                </a:solidFill>
                <a:effectLst/>
                <a:latin typeface="+mj-lt"/>
              </a:rPr>
              <a:t>1 small red capsicum, finely chopped</a:t>
            </a:r>
          </a:p>
          <a:p>
            <a:pPr algn="l">
              <a:buFont typeface="Arial" panose="020B0604020202020204" pitchFamily="34" charset="0"/>
              <a:buChar char="•"/>
            </a:pPr>
            <a:r>
              <a:rPr lang="en-AU" sz="2000" b="0" i="0" dirty="0">
                <a:solidFill>
                  <a:srgbClr val="393434"/>
                </a:solidFill>
                <a:effectLst/>
                <a:latin typeface="+mj-lt"/>
              </a:rPr>
              <a:t>3/4 cup milk</a:t>
            </a:r>
          </a:p>
          <a:p>
            <a:pPr algn="l">
              <a:buFont typeface="Arial" panose="020B0604020202020204" pitchFamily="34" charset="0"/>
              <a:buChar char="•"/>
            </a:pPr>
            <a:r>
              <a:rPr lang="en-AU" sz="2000" b="0" i="0" dirty="0">
                <a:solidFill>
                  <a:srgbClr val="393434"/>
                </a:solidFill>
                <a:effectLst/>
                <a:latin typeface="+mj-lt"/>
              </a:rPr>
              <a:t>3 eggs, lightly beaten</a:t>
            </a:r>
          </a:p>
          <a:p>
            <a:pPr algn="l">
              <a:buFont typeface="Arial" panose="020B0604020202020204" pitchFamily="34" charset="0"/>
              <a:buChar char="•"/>
            </a:pPr>
            <a:r>
              <a:rPr lang="en-AU" sz="2000" b="0" i="0" dirty="0">
                <a:solidFill>
                  <a:srgbClr val="393434"/>
                </a:solidFill>
                <a:effectLst/>
                <a:latin typeface="+mj-lt"/>
              </a:rPr>
              <a:t>3/4 cup sunflower oil</a:t>
            </a:r>
          </a:p>
          <a:p>
            <a:pPr algn="l">
              <a:buFont typeface="Arial" panose="020B0604020202020204" pitchFamily="34" charset="0"/>
              <a:buChar char="•"/>
            </a:pPr>
            <a:r>
              <a:rPr lang="en-AU" sz="2000" b="0" i="0" dirty="0">
                <a:solidFill>
                  <a:srgbClr val="393434"/>
                </a:solidFill>
                <a:effectLst/>
                <a:latin typeface="+mj-lt"/>
              </a:rPr>
              <a:t>1 tbsp pepitas</a:t>
            </a:r>
          </a:p>
          <a:p>
            <a:pPr algn="l">
              <a:buFont typeface="Arial" panose="020B0604020202020204" pitchFamily="34" charset="0"/>
              <a:buChar char="•"/>
            </a:pPr>
            <a:r>
              <a:rPr lang="en-AU" sz="2000" b="0" i="0" dirty="0">
                <a:solidFill>
                  <a:srgbClr val="393434"/>
                </a:solidFill>
                <a:effectLst/>
                <a:latin typeface="+mj-lt"/>
              </a:rPr>
              <a:t>2 tbsp coarsely chopped fresh flat-leaf parsley leaves</a:t>
            </a:r>
          </a:p>
          <a:p>
            <a:pPr indent="-228600">
              <a:buFont typeface="Arial" panose="020B0604020202020204" pitchFamily="34" charset="0"/>
              <a:buChar char="•"/>
            </a:pPr>
            <a:endParaRPr lang="en-US" sz="2000" dirty="0"/>
          </a:p>
        </p:txBody>
      </p:sp>
      <p:sp>
        <p:nvSpPr>
          <p:cNvPr id="7" name="TextBox 6">
            <a:extLst>
              <a:ext uri="{FF2B5EF4-FFF2-40B4-BE49-F238E27FC236}">
                <a16:creationId xmlns:a16="http://schemas.microsoft.com/office/drawing/2014/main" id="{44721258-CD9A-A3DC-BAF3-887AED107FA7}"/>
              </a:ext>
            </a:extLst>
          </p:cNvPr>
          <p:cNvSpPr txBox="1"/>
          <p:nvPr/>
        </p:nvSpPr>
        <p:spPr>
          <a:xfrm>
            <a:off x="6994438" y="3429000"/>
            <a:ext cx="5024497" cy="3170099"/>
          </a:xfrm>
          <a:prstGeom prst="rect">
            <a:avLst/>
          </a:prstGeom>
          <a:noFill/>
        </p:spPr>
        <p:txBody>
          <a:bodyPr wrap="square" rtlCol="0">
            <a:spAutoFit/>
          </a:bodyPr>
          <a:lstStyle/>
          <a:p>
            <a:pPr algn="l"/>
            <a:r>
              <a:rPr lang="en-US" sz="1400" b="1" i="0" dirty="0">
                <a:solidFill>
                  <a:srgbClr val="393434"/>
                </a:solidFill>
                <a:effectLst/>
                <a:latin typeface="+mj-lt"/>
              </a:rPr>
              <a:t>Method</a:t>
            </a:r>
          </a:p>
          <a:p>
            <a:pPr marL="514350" indent="-514350" algn="l">
              <a:buFont typeface="+mj-lt"/>
              <a:buAutoNum type="arabicPeriod"/>
            </a:pPr>
            <a:r>
              <a:rPr lang="en-US" sz="1400" i="0" dirty="0">
                <a:solidFill>
                  <a:srgbClr val="393434"/>
                </a:solidFill>
                <a:effectLst/>
                <a:latin typeface="+mj-lt"/>
              </a:rPr>
              <a:t>Preheat oven to 190C/170C fan-forced. Line a 12-hole (1/3-cup-capacity) muffin pan with muffin wraps (see note).</a:t>
            </a:r>
          </a:p>
          <a:p>
            <a:pPr marL="514350" indent="-514350" algn="l">
              <a:buFont typeface="+mj-lt"/>
              <a:buAutoNum type="arabicPeriod"/>
            </a:pPr>
            <a:r>
              <a:rPr lang="en-US" sz="1400" i="0" dirty="0">
                <a:solidFill>
                  <a:srgbClr val="393434"/>
                </a:solidFill>
                <a:effectLst/>
                <a:latin typeface="+mj-lt"/>
              </a:rPr>
              <a:t>Combine flour, frozen vegetables, cheese, leek, 3/4 of the pumpkin and 3/4 of the capsicum in a large bowl. Whisk milk, eggs and oil in a medium bowl. Add to vegetable mixture. Stir until just combined (do not over-mix).</a:t>
            </a:r>
          </a:p>
          <a:p>
            <a:pPr marL="514350" indent="-514350" algn="l">
              <a:buFont typeface="+mj-lt"/>
              <a:buAutoNum type="arabicPeriod"/>
            </a:pPr>
            <a:r>
              <a:rPr lang="en-US" sz="1400" i="0" dirty="0">
                <a:solidFill>
                  <a:srgbClr val="393434"/>
                </a:solidFill>
                <a:effectLst/>
                <a:latin typeface="+mj-lt"/>
              </a:rPr>
              <a:t>Divide mixture among prepared holes (chunky bits on top). Top with remaining pumpkin and remaining capsicum. Sprinkle with pepitas. Bake for 25 minutes or until a skewer inserted into the centre comes out clean. Cool in pan for 5 minutes. Transfer to a wire rack to cool. Serve sprinkled with parsley.</a:t>
            </a:r>
          </a:p>
          <a:p>
            <a:endParaRPr lang="en-AU" dirty="0"/>
          </a:p>
        </p:txBody>
      </p:sp>
    </p:spTree>
    <p:extLst>
      <p:ext uri="{BB962C8B-B14F-4D97-AF65-F5344CB8AC3E}">
        <p14:creationId xmlns:p14="http://schemas.microsoft.com/office/powerpoint/2010/main" val="3920505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Placeholder 5" descr="A plate of food&#10;&#10;Description automatically generated with medium confidence">
            <a:extLst>
              <a:ext uri="{FF2B5EF4-FFF2-40B4-BE49-F238E27FC236}">
                <a16:creationId xmlns:a16="http://schemas.microsoft.com/office/drawing/2014/main" id="{4BE05A41-6F22-2EB6-5EEE-F779B590992D}"/>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t="12172" r="9091" b="11219"/>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86C7B4A1-154A-4DF0-AC46-F88D75A2E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6"/>
            <a:ext cx="7197772"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EA29D4-3EC4-8E73-9044-AF73573A4912}"/>
              </a:ext>
            </a:extLst>
          </p:cNvPr>
          <p:cNvSpPr>
            <a:spLocks noGrp="1"/>
          </p:cNvSpPr>
          <p:nvPr>
            <p:ph type="title"/>
          </p:nvPr>
        </p:nvSpPr>
        <p:spPr>
          <a:xfrm>
            <a:off x="594804" y="640263"/>
            <a:ext cx="6619811" cy="1344975"/>
          </a:xfrm>
        </p:spPr>
        <p:txBody>
          <a:bodyPr vert="horz" lIns="91440" tIns="45720" rIns="91440" bIns="45720" rtlCol="0" anchor="ctr">
            <a:normAutofit/>
          </a:bodyPr>
          <a:lstStyle/>
          <a:p>
            <a:r>
              <a:rPr lang="en-US" sz="4000" b="1" i="0" dirty="0">
                <a:effectLst/>
              </a:rPr>
              <a:t>Ham and potato hash browns</a:t>
            </a:r>
            <a:br>
              <a:rPr lang="en-US" sz="4000" b="1" i="0" dirty="0">
                <a:effectLst/>
              </a:rPr>
            </a:br>
            <a:endParaRPr lang="en-US" sz="4000" dirty="0"/>
          </a:p>
        </p:txBody>
      </p:sp>
      <p:sp>
        <p:nvSpPr>
          <p:cNvPr id="4" name="Text Placeholder 3">
            <a:extLst>
              <a:ext uri="{FF2B5EF4-FFF2-40B4-BE49-F238E27FC236}">
                <a16:creationId xmlns:a16="http://schemas.microsoft.com/office/drawing/2014/main" id="{E30F4909-CCEE-9664-3498-E2709538FDD2}"/>
              </a:ext>
            </a:extLst>
          </p:cNvPr>
          <p:cNvSpPr>
            <a:spLocks noGrp="1"/>
          </p:cNvSpPr>
          <p:nvPr>
            <p:ph type="body" sz="half" idx="2"/>
          </p:nvPr>
        </p:nvSpPr>
        <p:spPr>
          <a:xfrm>
            <a:off x="535387" y="1884874"/>
            <a:ext cx="2373816" cy="4004197"/>
          </a:xfrm>
        </p:spPr>
        <p:txBody>
          <a:bodyPr vert="horz" lIns="91440" tIns="45720" rIns="91440" bIns="45720" rtlCol="0">
            <a:normAutofit/>
          </a:bodyPr>
          <a:lstStyle/>
          <a:p>
            <a:pPr algn="l"/>
            <a:r>
              <a:rPr lang="en-AU" b="1" i="0" dirty="0">
                <a:solidFill>
                  <a:srgbClr val="393434"/>
                </a:solidFill>
                <a:effectLst/>
                <a:latin typeface="+mj-lt"/>
              </a:rPr>
              <a:t>Ingredients </a:t>
            </a:r>
          </a:p>
          <a:p>
            <a:pPr algn="l">
              <a:buFont typeface="Arial" panose="020B0604020202020204" pitchFamily="34" charset="0"/>
              <a:buChar char="•"/>
            </a:pPr>
            <a:r>
              <a:rPr lang="en-AU" sz="1200" b="0" i="0">
                <a:solidFill>
                  <a:srgbClr val="393434"/>
                </a:solidFill>
                <a:effectLst/>
                <a:latin typeface="+mj-lt"/>
              </a:rPr>
              <a:t>3 </a:t>
            </a:r>
            <a:r>
              <a:rPr lang="en-AU" sz="1200" b="0" i="0" dirty="0">
                <a:solidFill>
                  <a:srgbClr val="393434"/>
                </a:solidFill>
                <a:effectLst/>
                <a:latin typeface="+mj-lt"/>
              </a:rPr>
              <a:t>(350g) brushed </a:t>
            </a:r>
            <a:r>
              <a:rPr lang="en-AU" sz="1200" i="0" u="none" strike="noStrike" dirty="0">
                <a:effectLst/>
                <a:latin typeface="+mj-lt"/>
              </a:rPr>
              <a:t>potatoes</a:t>
            </a:r>
            <a:r>
              <a:rPr lang="en-AU" sz="1200" b="0" i="0" dirty="0">
                <a:solidFill>
                  <a:srgbClr val="393434"/>
                </a:solidFill>
                <a:effectLst/>
                <a:latin typeface="+mj-lt"/>
              </a:rPr>
              <a:t>, peeled</a:t>
            </a:r>
          </a:p>
          <a:p>
            <a:pPr algn="l">
              <a:buFont typeface="Arial" panose="020B0604020202020204" pitchFamily="34" charset="0"/>
              <a:buChar char="•"/>
            </a:pPr>
            <a:r>
              <a:rPr lang="en-AU" sz="1200" b="0" i="0" dirty="0">
                <a:solidFill>
                  <a:srgbClr val="393434"/>
                </a:solidFill>
                <a:effectLst/>
                <a:latin typeface="+mj-lt"/>
              </a:rPr>
              <a:t>150g Primo English Ham, shredded</a:t>
            </a:r>
          </a:p>
          <a:p>
            <a:pPr algn="l">
              <a:buFont typeface="Arial" panose="020B0604020202020204" pitchFamily="34" charset="0"/>
              <a:buChar char="•"/>
            </a:pPr>
            <a:r>
              <a:rPr lang="en-AU" sz="1200" b="0" i="0" dirty="0">
                <a:solidFill>
                  <a:srgbClr val="393434"/>
                </a:solidFill>
                <a:effectLst/>
                <a:latin typeface="+mj-lt"/>
              </a:rPr>
              <a:t>2 spring onions, chopped</a:t>
            </a:r>
          </a:p>
          <a:p>
            <a:pPr algn="l">
              <a:buFont typeface="Arial" panose="020B0604020202020204" pitchFamily="34" charset="0"/>
              <a:buChar char="•"/>
            </a:pPr>
            <a:r>
              <a:rPr lang="en-AU" sz="1200" b="0" i="0" dirty="0">
                <a:solidFill>
                  <a:srgbClr val="393434"/>
                </a:solidFill>
                <a:effectLst/>
                <a:latin typeface="+mj-lt"/>
              </a:rPr>
              <a:t>2 tbsp chopped parsley</a:t>
            </a:r>
          </a:p>
          <a:p>
            <a:pPr algn="l">
              <a:buFont typeface="Arial" panose="020B0604020202020204" pitchFamily="34" charset="0"/>
              <a:buChar char="•"/>
            </a:pPr>
            <a:r>
              <a:rPr lang="en-AU" sz="1200" b="0" i="0" dirty="0">
                <a:solidFill>
                  <a:srgbClr val="393434"/>
                </a:solidFill>
                <a:effectLst/>
                <a:latin typeface="+mj-lt"/>
              </a:rPr>
              <a:t>1 tbsp chopped sage, optional</a:t>
            </a:r>
          </a:p>
          <a:p>
            <a:pPr algn="l">
              <a:buFont typeface="Arial" panose="020B0604020202020204" pitchFamily="34" charset="0"/>
              <a:buChar char="•"/>
            </a:pPr>
            <a:r>
              <a:rPr lang="en-AU" sz="1200" b="0" i="0" dirty="0">
                <a:solidFill>
                  <a:srgbClr val="393434"/>
                </a:solidFill>
                <a:effectLst/>
                <a:latin typeface="+mj-lt"/>
              </a:rPr>
              <a:t>3 tbsp self-raising flour</a:t>
            </a:r>
          </a:p>
          <a:p>
            <a:pPr algn="l">
              <a:buFont typeface="Arial" panose="020B0604020202020204" pitchFamily="34" charset="0"/>
              <a:buChar char="•"/>
            </a:pPr>
            <a:r>
              <a:rPr lang="en-AU" sz="1200" b="0" i="0" dirty="0">
                <a:solidFill>
                  <a:srgbClr val="393434"/>
                </a:solidFill>
                <a:effectLst/>
                <a:latin typeface="+mj-lt"/>
              </a:rPr>
              <a:t>3 eggs</a:t>
            </a:r>
          </a:p>
          <a:p>
            <a:pPr algn="l">
              <a:buFont typeface="Arial" panose="020B0604020202020204" pitchFamily="34" charset="0"/>
              <a:buChar char="•"/>
            </a:pPr>
            <a:r>
              <a:rPr lang="en-AU" sz="1200" b="0" i="0" dirty="0">
                <a:solidFill>
                  <a:srgbClr val="393434"/>
                </a:solidFill>
                <a:effectLst/>
                <a:latin typeface="+mj-lt"/>
              </a:rPr>
              <a:t>20g (1/4 cup) grated parmesan</a:t>
            </a:r>
          </a:p>
          <a:p>
            <a:pPr algn="l">
              <a:buFont typeface="Arial" panose="020B0604020202020204" pitchFamily="34" charset="0"/>
              <a:buChar char="•"/>
            </a:pPr>
            <a:r>
              <a:rPr lang="en-AU" sz="1200" b="0" i="0" dirty="0">
                <a:solidFill>
                  <a:srgbClr val="393434"/>
                </a:solidFill>
                <a:effectLst/>
                <a:latin typeface="+mj-lt"/>
              </a:rPr>
              <a:t>2 tbsp milk or cream</a:t>
            </a:r>
          </a:p>
          <a:p>
            <a:pPr algn="l">
              <a:buFont typeface="Arial" panose="020B0604020202020204" pitchFamily="34" charset="0"/>
              <a:buChar char="•"/>
            </a:pPr>
            <a:r>
              <a:rPr lang="en-AU" sz="1200" b="0" i="0" dirty="0">
                <a:solidFill>
                  <a:srgbClr val="393434"/>
                </a:solidFill>
                <a:effectLst/>
                <a:latin typeface="+mj-lt"/>
              </a:rPr>
              <a:t>2 tbsp olive oil</a:t>
            </a:r>
          </a:p>
          <a:p>
            <a:pPr algn="l">
              <a:buFont typeface="Arial" panose="020B0604020202020204" pitchFamily="34" charset="0"/>
              <a:buChar char="•"/>
            </a:pPr>
            <a:r>
              <a:rPr lang="en-AU" sz="1200" b="0" i="0" dirty="0">
                <a:solidFill>
                  <a:srgbClr val="393434"/>
                </a:solidFill>
                <a:effectLst/>
                <a:latin typeface="+mj-lt"/>
              </a:rPr>
              <a:t>30g butter</a:t>
            </a:r>
          </a:p>
          <a:p>
            <a:pPr indent="-228600">
              <a:buFont typeface="Arial" panose="020B0604020202020204" pitchFamily="34" charset="0"/>
              <a:buChar char="•"/>
            </a:pPr>
            <a:endParaRPr lang="en-US" sz="2400" dirty="0"/>
          </a:p>
        </p:txBody>
      </p:sp>
      <p:sp>
        <p:nvSpPr>
          <p:cNvPr id="7" name="TextBox 6">
            <a:extLst>
              <a:ext uri="{FF2B5EF4-FFF2-40B4-BE49-F238E27FC236}">
                <a16:creationId xmlns:a16="http://schemas.microsoft.com/office/drawing/2014/main" id="{BCD888EB-0D04-337A-9536-80C790FCF51B}"/>
              </a:ext>
            </a:extLst>
          </p:cNvPr>
          <p:cNvSpPr txBox="1"/>
          <p:nvPr/>
        </p:nvSpPr>
        <p:spPr>
          <a:xfrm>
            <a:off x="2968620" y="1884875"/>
            <a:ext cx="4153545" cy="3754874"/>
          </a:xfrm>
          <a:prstGeom prst="rect">
            <a:avLst/>
          </a:prstGeom>
          <a:noFill/>
        </p:spPr>
        <p:txBody>
          <a:bodyPr wrap="square" rtlCol="0">
            <a:spAutoFit/>
          </a:bodyPr>
          <a:lstStyle/>
          <a:p>
            <a:r>
              <a:rPr lang="en-AU" sz="1600" b="1" dirty="0">
                <a:latin typeface="+mj-lt"/>
              </a:rPr>
              <a:t>Method</a:t>
            </a:r>
          </a:p>
          <a:p>
            <a:endParaRPr lang="en-AU" sz="1400" dirty="0">
              <a:latin typeface="+mj-lt"/>
            </a:endParaRPr>
          </a:p>
          <a:p>
            <a:pPr marL="228600" indent="-228600">
              <a:buFont typeface="+mj-lt"/>
              <a:buAutoNum type="arabicPeriod"/>
            </a:pPr>
            <a:r>
              <a:rPr lang="en-US" sz="1400" dirty="0">
                <a:latin typeface="+mj-lt"/>
              </a:rPr>
              <a:t>Cut potatoes into quarters. Cook in a medium pan of boiling water until just tender. Drain and cool.</a:t>
            </a:r>
          </a:p>
          <a:p>
            <a:pPr marL="228600" indent="-228600">
              <a:buFont typeface="+mj-lt"/>
              <a:buAutoNum type="arabicPeriod"/>
            </a:pPr>
            <a:r>
              <a:rPr lang="en-US" sz="1400" dirty="0">
                <a:latin typeface="+mj-lt"/>
              </a:rPr>
              <a:t>Place cooled potatoes in a large bowl. Lightly mash with a potato masher. The mix needs to be quite lumpy. Add ham, spring onions, parsley, sage, flour, eggs, parmesan and milk and season with salt and pepper and mix to combine.</a:t>
            </a:r>
          </a:p>
          <a:p>
            <a:pPr marL="228600" indent="-228600">
              <a:buFont typeface="+mj-lt"/>
              <a:buAutoNum type="arabicPeriod"/>
            </a:pPr>
            <a:r>
              <a:rPr lang="en-US" sz="1400" dirty="0">
                <a:latin typeface="+mj-lt"/>
              </a:rPr>
              <a:t>Melt half the oil and butter in a large non-stick frying pan over medium heat. Drop 1/3 cup </a:t>
            </a:r>
            <a:r>
              <a:rPr lang="en-US" sz="1400" dirty="0" err="1">
                <a:latin typeface="+mj-lt"/>
              </a:rPr>
              <a:t>fulls</a:t>
            </a:r>
            <a:r>
              <a:rPr lang="en-US" sz="1400" dirty="0">
                <a:latin typeface="+mj-lt"/>
              </a:rPr>
              <a:t> of mixture into the pan, flattening slightly. Cook, in batches for 2-3 minutes each side or until golden and lightly crisp. Flip and cook remaining sides. Remove and keep warm. Add the remaining oil and butter to cook the second batch. Serve hash browns warm with salt and pepper.</a:t>
            </a:r>
            <a:endParaRPr lang="en-AU" sz="1400" dirty="0">
              <a:latin typeface="+mj-lt"/>
            </a:endParaRPr>
          </a:p>
        </p:txBody>
      </p:sp>
    </p:spTree>
    <p:extLst>
      <p:ext uri="{BB962C8B-B14F-4D97-AF65-F5344CB8AC3E}">
        <p14:creationId xmlns:p14="http://schemas.microsoft.com/office/powerpoint/2010/main" val="25199964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776</Words>
  <Application>Microsoft Office PowerPoint</Application>
  <PresentationFormat>Widescreen</PresentationFormat>
  <Paragraphs>74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Cabin</vt:lpstr>
      <vt:lpstr>Calibri</vt:lpstr>
      <vt:lpstr>Calibri Light</vt:lpstr>
      <vt:lpstr>Open Sans</vt:lpstr>
      <vt:lpstr>Office Theme</vt:lpstr>
      <vt:lpstr>Buckwheat apple and cinnamon pikelets</vt:lpstr>
      <vt:lpstr>Apple and bran muffins </vt:lpstr>
      <vt:lpstr>Vegie-loaded pumpkin and cheese muffins</vt:lpstr>
      <vt:lpstr>Ham and potato hash browns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Reception</dc:creator>
  <cp:lastModifiedBy>Reception</cp:lastModifiedBy>
  <cp:revision>2</cp:revision>
  <dcterms:created xsi:type="dcterms:W3CDTF">2023-02-06T05:48:11Z</dcterms:created>
  <dcterms:modified xsi:type="dcterms:W3CDTF">2023-02-16T05:11:08Z</dcterms:modified>
</cp:coreProperties>
</file>