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F307BA-EDBC-44E2-8D67-4D31D93CAF43}" v="1297" dt="2023-05-10T01:26:12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Pollard" userId="3c648d62-af06-48ce-aa13-85c7acd2e23b" providerId="ADAL" clId="{D5F307BA-EDBC-44E2-8D67-4D31D93CAF43}"/>
    <pc:docChg chg="custSel addSld modSld">
      <pc:chgData name="Craig Pollard" userId="3c648d62-af06-48ce-aa13-85c7acd2e23b" providerId="ADAL" clId="{D5F307BA-EDBC-44E2-8D67-4D31D93CAF43}" dt="2023-05-10T01:26:12.516" v="2006"/>
      <pc:docMkLst>
        <pc:docMk/>
      </pc:docMkLst>
      <pc:sldChg chg="modSp mod modAnim">
        <pc:chgData name="Craig Pollard" userId="3c648d62-af06-48ce-aa13-85c7acd2e23b" providerId="ADAL" clId="{D5F307BA-EDBC-44E2-8D67-4D31D93CAF43}" dt="2023-05-10T01:20:48.553" v="1967"/>
        <pc:sldMkLst>
          <pc:docMk/>
          <pc:sldMk cId="3289136553" sldId="256"/>
        </pc:sldMkLst>
        <pc:spChg chg="mod">
          <ac:chgData name="Craig Pollard" userId="3c648d62-af06-48ce-aa13-85c7acd2e23b" providerId="ADAL" clId="{D5F307BA-EDBC-44E2-8D67-4D31D93CAF43}" dt="2023-05-10T01:20:32.680" v="1965" actId="27636"/>
          <ac:spMkLst>
            <pc:docMk/>
            <pc:sldMk cId="3289136553" sldId="256"/>
            <ac:spMk id="2" creationId="{00000000-0000-0000-0000-000000000000}"/>
          </ac:spMkLst>
        </pc:spChg>
      </pc:sldChg>
      <pc:sldChg chg="modSp mod modAnim">
        <pc:chgData name="Craig Pollard" userId="3c648d62-af06-48ce-aa13-85c7acd2e23b" providerId="ADAL" clId="{D5F307BA-EDBC-44E2-8D67-4D31D93CAF43}" dt="2023-05-10T01:22:13.155" v="1979"/>
        <pc:sldMkLst>
          <pc:docMk/>
          <pc:sldMk cId="814256360" sldId="257"/>
        </pc:sldMkLst>
        <pc:spChg chg="mod">
          <ac:chgData name="Craig Pollard" userId="3c648d62-af06-48ce-aa13-85c7acd2e23b" providerId="ADAL" clId="{D5F307BA-EDBC-44E2-8D67-4D31D93CAF43}" dt="2023-05-10T00:50:41.197" v="55" actId="20577"/>
          <ac:spMkLst>
            <pc:docMk/>
            <pc:sldMk cId="814256360" sldId="257"/>
            <ac:spMk id="2" creationId="{7B58F890-2839-5155-31B7-6F56BB8953D9}"/>
          </ac:spMkLst>
        </pc:spChg>
        <pc:spChg chg="mod">
          <ac:chgData name="Craig Pollard" userId="3c648d62-af06-48ce-aa13-85c7acd2e23b" providerId="ADAL" clId="{D5F307BA-EDBC-44E2-8D67-4D31D93CAF43}" dt="2023-05-10T00:54:15.785" v="261" actId="15"/>
          <ac:spMkLst>
            <pc:docMk/>
            <pc:sldMk cId="814256360" sldId="257"/>
            <ac:spMk id="3" creationId="{23BCCC83-34E9-CDD6-E3F1-5A9C82FC8B03}"/>
          </ac:spMkLst>
        </pc:spChg>
      </pc:sldChg>
      <pc:sldChg chg="modSp mod modAnim">
        <pc:chgData name="Craig Pollard" userId="3c648d62-af06-48ce-aa13-85c7acd2e23b" providerId="ADAL" clId="{D5F307BA-EDBC-44E2-8D67-4D31D93CAF43}" dt="2023-05-10T01:10:56.170" v="1396" actId="12"/>
        <pc:sldMkLst>
          <pc:docMk/>
          <pc:sldMk cId="1038047180" sldId="258"/>
        </pc:sldMkLst>
        <pc:spChg chg="mod">
          <ac:chgData name="Craig Pollard" userId="3c648d62-af06-48ce-aa13-85c7acd2e23b" providerId="ADAL" clId="{D5F307BA-EDBC-44E2-8D67-4D31D93CAF43}" dt="2023-05-10T00:54:42.304" v="298" actId="20577"/>
          <ac:spMkLst>
            <pc:docMk/>
            <pc:sldMk cId="1038047180" sldId="258"/>
            <ac:spMk id="2" creationId="{90F66044-1FD1-B7C9-2952-78F572B76931}"/>
          </ac:spMkLst>
        </pc:spChg>
        <pc:spChg chg="mod">
          <ac:chgData name="Craig Pollard" userId="3c648d62-af06-48ce-aa13-85c7acd2e23b" providerId="ADAL" clId="{D5F307BA-EDBC-44E2-8D67-4D31D93CAF43}" dt="2023-05-10T01:10:56.170" v="1396" actId="12"/>
          <ac:spMkLst>
            <pc:docMk/>
            <pc:sldMk cId="1038047180" sldId="258"/>
            <ac:spMk id="3" creationId="{4F84F86E-88E6-29F8-A128-E50B59D41BC6}"/>
          </ac:spMkLst>
        </pc:spChg>
      </pc:sldChg>
      <pc:sldChg chg="modSp mod modAnim">
        <pc:chgData name="Craig Pollard" userId="3c648d62-af06-48ce-aa13-85c7acd2e23b" providerId="ADAL" clId="{D5F307BA-EDBC-44E2-8D67-4D31D93CAF43}" dt="2023-05-10T01:23:36.298" v="1988"/>
        <pc:sldMkLst>
          <pc:docMk/>
          <pc:sldMk cId="4263440257" sldId="259"/>
        </pc:sldMkLst>
        <pc:spChg chg="mod">
          <ac:chgData name="Craig Pollard" userId="3c648d62-af06-48ce-aa13-85c7acd2e23b" providerId="ADAL" clId="{D5F307BA-EDBC-44E2-8D67-4D31D93CAF43}" dt="2023-05-10T01:01:00.450" v="346" actId="14100"/>
          <ac:spMkLst>
            <pc:docMk/>
            <pc:sldMk cId="4263440257" sldId="259"/>
            <ac:spMk id="2" creationId="{6845A285-D340-9366-7151-CE6B11525BAC}"/>
          </ac:spMkLst>
        </pc:spChg>
        <pc:spChg chg="mod">
          <ac:chgData name="Craig Pollard" userId="3c648d62-af06-48ce-aa13-85c7acd2e23b" providerId="ADAL" clId="{D5F307BA-EDBC-44E2-8D67-4D31D93CAF43}" dt="2023-05-10T01:06:16.567" v="1047" actId="14100"/>
          <ac:spMkLst>
            <pc:docMk/>
            <pc:sldMk cId="4263440257" sldId="259"/>
            <ac:spMk id="3" creationId="{BCBC5DBE-043C-3635-44D1-350307605A7E}"/>
          </ac:spMkLst>
        </pc:spChg>
      </pc:sldChg>
      <pc:sldChg chg="modSp mod modAnim">
        <pc:chgData name="Craig Pollard" userId="3c648d62-af06-48ce-aa13-85c7acd2e23b" providerId="ADAL" clId="{D5F307BA-EDBC-44E2-8D67-4D31D93CAF43}" dt="2023-05-10T01:05:48.695" v="1046" actId="20577"/>
        <pc:sldMkLst>
          <pc:docMk/>
          <pc:sldMk cId="4051361221" sldId="260"/>
        </pc:sldMkLst>
        <pc:spChg chg="mod">
          <ac:chgData name="Craig Pollard" userId="3c648d62-af06-48ce-aa13-85c7acd2e23b" providerId="ADAL" clId="{D5F307BA-EDBC-44E2-8D67-4D31D93CAF43}" dt="2023-05-10T01:05:06.492" v="1039" actId="20577"/>
          <ac:spMkLst>
            <pc:docMk/>
            <pc:sldMk cId="4051361221" sldId="260"/>
            <ac:spMk id="2" creationId="{F17C64D6-6C3F-4A4F-1DF0-53B2B71E8A50}"/>
          </ac:spMkLst>
        </pc:spChg>
        <pc:spChg chg="mod">
          <ac:chgData name="Craig Pollard" userId="3c648d62-af06-48ce-aa13-85c7acd2e23b" providerId="ADAL" clId="{D5F307BA-EDBC-44E2-8D67-4D31D93CAF43}" dt="2023-05-10T01:05:48.695" v="1046" actId="20577"/>
          <ac:spMkLst>
            <pc:docMk/>
            <pc:sldMk cId="4051361221" sldId="260"/>
            <ac:spMk id="3" creationId="{75A18232-4595-E99A-74AD-F33F6E0E0BC4}"/>
          </ac:spMkLst>
        </pc:spChg>
      </pc:sldChg>
      <pc:sldChg chg="modSp modAnim">
        <pc:chgData name="Craig Pollard" userId="3c648d62-af06-48ce-aa13-85c7acd2e23b" providerId="ADAL" clId="{D5F307BA-EDBC-44E2-8D67-4D31D93CAF43}" dt="2023-05-10T01:24:48.688" v="1996"/>
        <pc:sldMkLst>
          <pc:docMk/>
          <pc:sldMk cId="3183283454" sldId="261"/>
        </pc:sldMkLst>
        <pc:spChg chg="mod">
          <ac:chgData name="Craig Pollard" userId="3c648d62-af06-48ce-aa13-85c7acd2e23b" providerId="ADAL" clId="{D5F307BA-EDBC-44E2-8D67-4D31D93CAF43}" dt="2023-05-10T01:06:58.336" v="1069" actId="20577"/>
          <ac:spMkLst>
            <pc:docMk/>
            <pc:sldMk cId="3183283454" sldId="261"/>
            <ac:spMk id="2" creationId="{83BAC4DE-FA25-D08D-B1B6-1B11C3F86477}"/>
          </ac:spMkLst>
        </pc:spChg>
        <pc:spChg chg="mod">
          <ac:chgData name="Craig Pollard" userId="3c648d62-af06-48ce-aa13-85c7acd2e23b" providerId="ADAL" clId="{D5F307BA-EDBC-44E2-8D67-4D31D93CAF43}" dt="2023-05-10T01:08:29.095" v="1302" actId="20577"/>
          <ac:spMkLst>
            <pc:docMk/>
            <pc:sldMk cId="3183283454" sldId="261"/>
            <ac:spMk id="3" creationId="{640EABEC-D796-09C3-C644-484D623496B7}"/>
          </ac:spMkLst>
        </pc:spChg>
      </pc:sldChg>
      <pc:sldChg chg="modSp new mod modAnim">
        <pc:chgData name="Craig Pollard" userId="3c648d62-af06-48ce-aa13-85c7acd2e23b" providerId="ADAL" clId="{D5F307BA-EDBC-44E2-8D67-4D31D93CAF43}" dt="2023-05-10T01:26:12.516" v="2006"/>
        <pc:sldMkLst>
          <pc:docMk/>
          <pc:sldMk cId="572044413" sldId="262"/>
        </pc:sldMkLst>
        <pc:spChg chg="mod">
          <ac:chgData name="Craig Pollard" userId="3c648d62-af06-48ce-aa13-85c7acd2e23b" providerId="ADAL" clId="{D5F307BA-EDBC-44E2-8D67-4D31D93CAF43}" dt="2023-05-10T01:09:27.217" v="1347" actId="20577"/>
          <ac:spMkLst>
            <pc:docMk/>
            <pc:sldMk cId="572044413" sldId="262"/>
            <ac:spMk id="2" creationId="{8E3B2C24-89B1-1A1C-7212-6A1D437C3292}"/>
          </ac:spMkLst>
        </pc:spChg>
        <pc:spChg chg="mod">
          <ac:chgData name="Craig Pollard" userId="3c648d62-af06-48ce-aa13-85c7acd2e23b" providerId="ADAL" clId="{D5F307BA-EDBC-44E2-8D67-4D31D93CAF43}" dt="2023-05-10T01:09:55.748" v="1389" actId="15"/>
          <ac:spMkLst>
            <pc:docMk/>
            <pc:sldMk cId="572044413" sldId="262"/>
            <ac:spMk id="3" creationId="{FC46C22F-41AB-2DF4-EE96-4D938ABDF583}"/>
          </ac:spMkLst>
        </pc:spChg>
      </pc:sldChg>
      <pc:sldChg chg="addSp delSp modSp new mod modClrScheme modAnim chgLayout">
        <pc:chgData name="Craig Pollard" userId="3c648d62-af06-48ce-aa13-85c7acd2e23b" providerId="ADAL" clId="{D5F307BA-EDBC-44E2-8D67-4D31D93CAF43}" dt="2023-05-10T01:25:14.314" v="1998"/>
        <pc:sldMkLst>
          <pc:docMk/>
          <pc:sldMk cId="3782025595" sldId="263"/>
        </pc:sldMkLst>
        <pc:spChg chg="mod ord">
          <ac:chgData name="Craig Pollard" userId="3c648d62-af06-48ce-aa13-85c7acd2e23b" providerId="ADAL" clId="{D5F307BA-EDBC-44E2-8D67-4D31D93CAF43}" dt="2023-05-10T01:16:31.386" v="1890" actId="14100"/>
          <ac:spMkLst>
            <pc:docMk/>
            <pc:sldMk cId="3782025595" sldId="263"/>
            <ac:spMk id="2" creationId="{C2C2EB2C-EB36-8F48-1071-69D1F14A9F3D}"/>
          </ac:spMkLst>
        </pc:spChg>
        <pc:spChg chg="mod ord">
          <ac:chgData name="Craig Pollard" userId="3c648d62-af06-48ce-aa13-85c7acd2e23b" providerId="ADAL" clId="{D5F307BA-EDBC-44E2-8D67-4D31D93CAF43}" dt="2023-05-10T01:16:14.087" v="1888" actId="27636"/>
          <ac:spMkLst>
            <pc:docMk/>
            <pc:sldMk cId="3782025595" sldId="263"/>
            <ac:spMk id="3" creationId="{A799A1D2-E3CC-FBC7-43A2-D727BE619F02}"/>
          </ac:spMkLst>
        </pc:spChg>
        <pc:spChg chg="mod ord">
          <ac:chgData name="Craig Pollard" userId="3c648d62-af06-48ce-aa13-85c7acd2e23b" providerId="ADAL" clId="{D5F307BA-EDBC-44E2-8D67-4D31D93CAF43}" dt="2023-05-10T01:14:50.896" v="1760" actId="700"/>
          <ac:spMkLst>
            <pc:docMk/>
            <pc:sldMk cId="3782025595" sldId="263"/>
            <ac:spMk id="4" creationId="{50E65611-1672-EB9D-5376-9E5C2B63AD46}"/>
          </ac:spMkLst>
        </pc:spChg>
        <pc:spChg chg="add del mod ord">
          <ac:chgData name="Craig Pollard" userId="3c648d62-af06-48ce-aa13-85c7acd2e23b" providerId="ADAL" clId="{D5F307BA-EDBC-44E2-8D67-4D31D93CAF43}" dt="2023-05-10T01:14:56.850" v="1763" actId="478"/>
          <ac:spMkLst>
            <pc:docMk/>
            <pc:sldMk cId="3782025595" sldId="263"/>
            <ac:spMk id="5" creationId="{03FFF41F-9D8F-7153-D6FD-EBF44F6394BF}"/>
          </ac:spMkLst>
        </pc:spChg>
        <pc:spChg chg="add del mod ord">
          <ac:chgData name="Craig Pollard" userId="3c648d62-af06-48ce-aa13-85c7acd2e23b" providerId="ADAL" clId="{D5F307BA-EDBC-44E2-8D67-4D31D93CAF43}" dt="2023-05-10T01:15:00.130" v="1764" actId="478"/>
          <ac:spMkLst>
            <pc:docMk/>
            <pc:sldMk cId="3782025595" sldId="263"/>
            <ac:spMk id="6" creationId="{7B2F898F-CE76-7735-060F-FC411B8A38B3}"/>
          </ac:spMkLst>
        </pc:spChg>
        <pc:spChg chg="add mod ord">
          <ac:chgData name="Craig Pollard" userId="3c648d62-af06-48ce-aa13-85c7acd2e23b" providerId="ADAL" clId="{D5F307BA-EDBC-44E2-8D67-4D31D93CAF43}" dt="2023-05-10T01:16:17.344" v="1889" actId="14100"/>
          <ac:spMkLst>
            <pc:docMk/>
            <pc:sldMk cId="3782025595" sldId="263"/>
            <ac:spMk id="7" creationId="{14234245-11B6-4466-7B55-E04B4F2489DD}"/>
          </ac:spMkLst>
        </pc:spChg>
        <pc:spChg chg="add mod">
          <ac:chgData name="Craig Pollard" userId="3c648d62-af06-48ce-aa13-85c7acd2e23b" providerId="ADAL" clId="{D5F307BA-EDBC-44E2-8D67-4D31D93CAF43}" dt="2023-05-10T01:18:00.640" v="1964" actId="1076"/>
          <ac:spMkLst>
            <pc:docMk/>
            <pc:sldMk cId="3782025595" sldId="263"/>
            <ac:spMk id="8" creationId="{D8F66023-A1BC-F680-B150-CAB4CC574166}"/>
          </ac:spMkLst>
        </pc:spChg>
      </pc:sldChg>
    </pc:docChg>
  </pc:docChgLst>
  <pc:docChgLst>
    <pc:chgData name="Reception" userId="1650059d-ed19-4ce8-a8e5-1c8116f9c700" providerId="ADAL" clId="{66C45458-8D53-4EBB-AA88-09D24641ADDA}"/>
    <pc:docChg chg="modSld">
      <pc:chgData name="Reception" userId="1650059d-ed19-4ce8-a8e5-1c8116f9c700" providerId="ADAL" clId="{66C45458-8D53-4EBB-AA88-09D24641ADDA}" dt="2023-05-10T04:18:25.566" v="0" actId="27107"/>
      <pc:docMkLst>
        <pc:docMk/>
      </pc:docMkLst>
      <pc:sldChg chg="modSp mod">
        <pc:chgData name="Reception" userId="1650059d-ed19-4ce8-a8e5-1c8116f9c700" providerId="ADAL" clId="{66C45458-8D53-4EBB-AA88-09D24641ADDA}" dt="2023-05-10T04:18:25.566" v="0" actId="27107"/>
        <pc:sldMkLst>
          <pc:docMk/>
          <pc:sldMk cId="3289136553" sldId="256"/>
        </pc:sldMkLst>
        <pc:spChg chg="mod">
          <ac:chgData name="Reception" userId="1650059d-ed19-4ce8-a8e5-1c8116f9c700" providerId="ADAL" clId="{66C45458-8D53-4EBB-AA88-09D24641ADDA}" dt="2023-05-10T04:18:25.566" v="0" actId="27107"/>
          <ac:spMkLst>
            <pc:docMk/>
            <pc:sldMk cId="3289136553" sldId="2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6EEDD-EEAE-491E-8D0F-475F3047B619}" type="datetimeFigureOut">
              <a:rPr lang="en-AU" smtClean="0"/>
              <a:t>10/05/2023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6C868-45DD-4388-834D-C045828142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352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F9B6-C96C-4132-9B53-A7B33F81A0EF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DA5E-41A0-40CF-BE2B-23740E1EC247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86FC-9812-46ED-BC21-C5DDDAC66CD4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15A5-50BD-464D-8BB6-6A71D6512B24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6500-288D-401D-A96A-9B0F059FB86C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50E9-D6B8-4AEF-834D-4F584BF25851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88B6-85EA-4128-B59D-8DC2B9D3AB0F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8C62-A260-4072-A526-8D5D11DC9C57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368-A2E5-4F22-B77F-94B3C38AEC05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10D-CCD5-4BDC-B31B-1C914DBF5030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1DDE-59F3-49E6-A808-48CDCB767919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E37E-5289-4F7A-96DD-784FF7D1B004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E368-3F4D-4372-8329-2B257F023509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BDF0-42A6-402E-A0B3-969FD193BBF5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9662A-07D7-4CB1-B69C-861617582AE0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BDE1-B589-4196-AC41-C808923B7EAA}" type="datetime1">
              <a:rPr lang="en-US" smtClean="0"/>
              <a:t>5/10/2023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60DA-E95E-4D39-A50D-7AAFDDB628AF}" type="datetime1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Psychosocial Hazards In The Workplace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Craig Pollard – Senior Consultant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69" y="129764"/>
            <a:ext cx="1796241" cy="96774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3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8F890-2839-5155-31B7-6F56BB89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New 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CC83-34E9-CDD6-E3F1-5A9C82FC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Queensland Government has introduced new Regulations into the Work Health and Safety Regulation 2011 which define “Psychosocial Hazards”.</a:t>
            </a:r>
          </a:p>
          <a:p>
            <a:r>
              <a:rPr lang="en-US" dirty="0"/>
              <a:t>Regulation 55A states the following:</a:t>
            </a:r>
          </a:p>
          <a:p>
            <a:pPr lvl="1"/>
            <a:r>
              <a:rPr lang="en-US" dirty="0"/>
              <a:t>A psychosocial hazard is a hazard that—</a:t>
            </a:r>
          </a:p>
          <a:p>
            <a:pPr lvl="1"/>
            <a:r>
              <a:rPr lang="en-US" dirty="0"/>
              <a:t>(a)arises from, or relates to—</a:t>
            </a:r>
          </a:p>
          <a:p>
            <a:pPr lvl="2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)the design or management of work; or</a:t>
            </a:r>
          </a:p>
          <a:p>
            <a:pPr lvl="2"/>
            <a:r>
              <a:rPr lang="en-US" dirty="0"/>
              <a:t>(ii)a work environment; or</a:t>
            </a:r>
          </a:p>
          <a:p>
            <a:pPr lvl="2"/>
            <a:r>
              <a:rPr lang="en-US" dirty="0"/>
              <a:t>(iii)plant at a workplace; or</a:t>
            </a:r>
          </a:p>
          <a:p>
            <a:pPr lvl="2"/>
            <a:r>
              <a:rPr lang="en-US" dirty="0"/>
              <a:t>(iv)workplace interactions or </a:t>
            </a:r>
            <a:r>
              <a:rPr lang="en-US" dirty="0" err="1"/>
              <a:t>behaviours</a:t>
            </a:r>
            <a:r>
              <a:rPr lang="en-US" dirty="0"/>
              <a:t>; and</a:t>
            </a:r>
          </a:p>
          <a:p>
            <a:pPr lvl="1"/>
            <a:r>
              <a:rPr lang="en-US" dirty="0"/>
              <a:t>(b)may cause psychological harm, whether or not the hazard may also cause physical harm.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9DC53-2E79-D373-44EC-87D901861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5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2C24-89B1-1A1C-7212-6A1D437C3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Psychosocial Hazards Arise?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6C22F-41AB-2DF4-EE96-4D938ABDF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Psychosocial Hazards stem from:</a:t>
            </a:r>
          </a:p>
          <a:p>
            <a:endParaRPr lang="en-US" dirty="0"/>
          </a:p>
          <a:p>
            <a:pPr lvl="1"/>
            <a:r>
              <a:rPr lang="en-US" dirty="0"/>
              <a:t>the way the tasks or job are designed, </a:t>
            </a:r>
            <a:r>
              <a:rPr lang="en-US" dirty="0" err="1"/>
              <a:t>organised</a:t>
            </a:r>
            <a:r>
              <a:rPr lang="en-US" dirty="0"/>
              <a:t>, managed and supervised;</a:t>
            </a:r>
          </a:p>
          <a:p>
            <a:pPr lvl="1"/>
            <a:r>
              <a:rPr lang="en-US" dirty="0"/>
              <a:t>tasks or jobs where there are inherent psychosocial hazards and risks;</a:t>
            </a:r>
          </a:p>
          <a:p>
            <a:pPr lvl="1"/>
            <a:r>
              <a:rPr lang="en-US" dirty="0"/>
              <a:t>the equipment, working environment or requirements to undertake duties in physically hazardous environments; and</a:t>
            </a:r>
          </a:p>
          <a:p>
            <a:pPr lvl="1"/>
            <a:r>
              <a:rPr lang="en-US" dirty="0"/>
              <a:t>social factors at work, workplace relationships and social interactions.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03ACA-ABCB-8B10-F445-FC1DBD74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4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2EB2C-EB36-8F48-1071-69D1F14A9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9907"/>
          </a:xfrm>
        </p:spPr>
        <p:txBody>
          <a:bodyPr/>
          <a:lstStyle/>
          <a:p>
            <a:r>
              <a:rPr lang="en-US" dirty="0"/>
              <a:t>What Are The Risks?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9A1D2-E3CC-FBC7-43A2-D727BE619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325949"/>
            <a:ext cx="4185623" cy="371541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High/Low job demands</a:t>
            </a:r>
          </a:p>
          <a:p>
            <a:pPr lvl="1"/>
            <a:r>
              <a:rPr lang="en-US" dirty="0"/>
              <a:t>Poor Support</a:t>
            </a:r>
          </a:p>
          <a:p>
            <a:pPr lvl="1"/>
            <a:r>
              <a:rPr lang="en-US" dirty="0"/>
              <a:t>Poor </a:t>
            </a:r>
            <a:r>
              <a:rPr lang="en-US" dirty="0" err="1"/>
              <a:t>Organisational</a:t>
            </a:r>
            <a:r>
              <a:rPr lang="en-US" dirty="0"/>
              <a:t> Change Management</a:t>
            </a:r>
          </a:p>
          <a:p>
            <a:pPr lvl="1"/>
            <a:r>
              <a:rPr lang="en-US" dirty="0"/>
              <a:t>Low Job Control</a:t>
            </a:r>
          </a:p>
          <a:p>
            <a:pPr lvl="1"/>
            <a:r>
              <a:rPr lang="en-US" dirty="0"/>
              <a:t>Low Role Clarity</a:t>
            </a:r>
          </a:p>
          <a:p>
            <a:pPr lvl="1"/>
            <a:r>
              <a:rPr lang="en-US" dirty="0"/>
              <a:t>Low Reward and/or Recognition</a:t>
            </a:r>
          </a:p>
          <a:p>
            <a:pPr lvl="1"/>
            <a:r>
              <a:rPr lang="en-US" dirty="0"/>
              <a:t>Poor </a:t>
            </a:r>
            <a:r>
              <a:rPr lang="en-US" dirty="0" err="1"/>
              <a:t>Organisational</a:t>
            </a:r>
            <a:r>
              <a:rPr lang="en-US" dirty="0"/>
              <a:t> Justice</a:t>
            </a:r>
          </a:p>
          <a:p>
            <a:pPr lvl="1"/>
            <a:r>
              <a:rPr lang="en-US" dirty="0"/>
              <a:t>Interpersonal Conflict and Poor Workplace Relationships</a:t>
            </a:r>
          </a:p>
          <a:p>
            <a:pPr lvl="1"/>
            <a:r>
              <a:rPr lang="en-US" dirty="0"/>
              <a:t>Remote or Isolated Work</a:t>
            </a:r>
          </a:p>
          <a:p>
            <a:pPr lvl="1"/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234245-11B6-4466-7B55-E04B4F248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325949"/>
            <a:ext cx="4185617" cy="3715414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Poor Environmental Conditions</a:t>
            </a:r>
          </a:p>
          <a:p>
            <a:pPr lvl="1"/>
            <a:r>
              <a:rPr lang="en-US" dirty="0"/>
              <a:t>Traumatic Events</a:t>
            </a:r>
          </a:p>
          <a:p>
            <a:pPr lvl="1"/>
            <a:r>
              <a:rPr lang="en-US" dirty="0"/>
              <a:t>Violence and Aggression</a:t>
            </a:r>
          </a:p>
          <a:p>
            <a:pPr lvl="1"/>
            <a:r>
              <a:rPr lang="en-US" dirty="0"/>
              <a:t>Bullying</a:t>
            </a:r>
          </a:p>
          <a:p>
            <a:pPr lvl="1"/>
            <a:r>
              <a:rPr lang="en-US" dirty="0"/>
              <a:t>Sexual Harassment</a:t>
            </a:r>
          </a:p>
          <a:p>
            <a:pPr lvl="1"/>
            <a:r>
              <a:rPr lang="en-US" dirty="0"/>
              <a:t>Fatigue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65611-1672-EB9D-5376-9E5C2B63A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F66023-A1BC-F680-B150-CAB4CC574166}"/>
              </a:ext>
            </a:extLst>
          </p:cNvPr>
          <p:cNvSpPr txBox="1"/>
          <p:nvPr/>
        </p:nvSpPr>
        <p:spPr>
          <a:xfrm>
            <a:off x="842001" y="1776158"/>
            <a:ext cx="849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risks which contribute to such hazards </a:t>
            </a:r>
            <a:r>
              <a:rPr lang="en-US" i="1" dirty="0"/>
              <a:t>include: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202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6044-1FD1-B7C9-2952-78F572B7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Regulations (</a:t>
            </a:r>
            <a:r>
              <a:rPr lang="en-US" dirty="0" err="1"/>
              <a:t>cont</a:t>
            </a:r>
            <a:r>
              <a:rPr lang="en-US" dirty="0"/>
              <a:t>…)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4F86E-88E6-29F8-A128-E50B59D41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4917"/>
            <a:ext cx="8596668" cy="465644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Determining control measures for psychosocial risks (Regulation 55D)</a:t>
            </a:r>
          </a:p>
          <a:p>
            <a:pPr marL="457200" lvl="1" indent="0">
              <a:buNone/>
            </a:pPr>
            <a:r>
              <a:rPr lang="en-US" dirty="0"/>
              <a:t>(1)This section applies to a person conducting a business or undertaking who implements control measures to manage psychosocial risks under part 3.1.</a:t>
            </a:r>
          </a:p>
          <a:p>
            <a:pPr marL="457200" lvl="1" indent="0">
              <a:buNone/>
            </a:pPr>
            <a:r>
              <a:rPr lang="en-US" dirty="0"/>
              <a:t>(2)In determining the control measures to implement, the person conducting the business or undertaking must have regard to all relevant matters, including—</a:t>
            </a:r>
          </a:p>
          <a:p>
            <a:pPr marL="914400" lvl="2" indent="0">
              <a:buNone/>
            </a:pPr>
            <a:r>
              <a:rPr lang="en-US" dirty="0"/>
              <a:t>(a)the duration, frequency or severity of the exposure of workers and other persons to psychosocial hazards; and</a:t>
            </a:r>
          </a:p>
          <a:p>
            <a:pPr marL="914400" lvl="2" indent="0">
              <a:buNone/>
            </a:pPr>
            <a:r>
              <a:rPr lang="en-US" dirty="0"/>
              <a:t>(b)how the psychosocial hazards may interact or combine; and</a:t>
            </a:r>
          </a:p>
          <a:p>
            <a:pPr marL="914400" lvl="2" indent="0">
              <a:buNone/>
            </a:pPr>
            <a:r>
              <a:rPr lang="en-US" dirty="0"/>
              <a:t>(c)the design of work, including job demands and tasks; and</a:t>
            </a:r>
          </a:p>
          <a:p>
            <a:pPr marL="914400" lvl="2" indent="0">
              <a:buNone/>
            </a:pPr>
            <a:r>
              <a:rPr lang="en-US" dirty="0"/>
              <a:t>(d)the systems of work, including how work is managed, </a:t>
            </a:r>
            <a:r>
              <a:rPr lang="en-US" dirty="0" err="1"/>
              <a:t>organised</a:t>
            </a:r>
            <a:r>
              <a:rPr lang="en-US" dirty="0"/>
              <a:t> and supported; and</a:t>
            </a:r>
          </a:p>
          <a:p>
            <a:pPr marL="914400" lvl="2" indent="0">
              <a:buNone/>
            </a:pPr>
            <a:r>
              <a:rPr lang="en-US" dirty="0"/>
              <a:t>(e)the design and layout, and environmental conditions, of the workplace, including the provision of—</a:t>
            </a:r>
          </a:p>
          <a:p>
            <a:pPr marL="1371600" lvl="3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)safe means of entering and exiting the workplace; and</a:t>
            </a:r>
          </a:p>
          <a:p>
            <a:pPr marL="1371600" lvl="3" indent="0">
              <a:buNone/>
            </a:pPr>
            <a:r>
              <a:rPr lang="en-US" dirty="0"/>
              <a:t>(ii)facilities for the welfare of workers; and</a:t>
            </a:r>
          </a:p>
          <a:p>
            <a:pPr marL="914400" lvl="2" indent="0">
              <a:buNone/>
            </a:pPr>
            <a:r>
              <a:rPr lang="en-US" dirty="0"/>
              <a:t>(f)the design and layout, and environmental conditions, of workers’ accommodation; and</a:t>
            </a:r>
          </a:p>
          <a:p>
            <a:pPr marL="914400" lvl="2" indent="0">
              <a:buNone/>
            </a:pPr>
            <a:r>
              <a:rPr lang="en-US" dirty="0"/>
              <a:t>(g)the plant, substances and structures at the workplace; and</a:t>
            </a:r>
          </a:p>
          <a:p>
            <a:pPr marL="914400" lvl="2" indent="0">
              <a:buNone/>
            </a:pPr>
            <a:r>
              <a:rPr lang="en-US" dirty="0"/>
              <a:t>(h)workplace interactions or </a:t>
            </a:r>
            <a:r>
              <a:rPr lang="en-US" dirty="0" err="1"/>
              <a:t>behaviours</a:t>
            </a:r>
            <a:r>
              <a:rPr lang="en-US" dirty="0"/>
              <a:t>; and</a:t>
            </a:r>
          </a:p>
          <a:p>
            <a:pPr marL="914400" lvl="2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)the information, training, instruction and supervision provided to workers.</a:t>
            </a:r>
          </a:p>
          <a:p>
            <a:pPr marL="457200" lvl="1" indent="0">
              <a:buNone/>
            </a:pPr>
            <a:r>
              <a:rPr lang="en-US" dirty="0"/>
              <a:t>(3)In this section—</a:t>
            </a:r>
          </a:p>
          <a:p>
            <a:pPr marL="457200" lvl="1" indent="0">
              <a:buNone/>
            </a:pPr>
            <a:r>
              <a:rPr lang="en-US" dirty="0"/>
              <a:t>worker’s accommodation means premises to which section 19(4) of the Act applies.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84C97E-2FBE-C5CF-9D7B-9938034F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4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A285-D340-9366-7151-CE6B1152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950"/>
          </a:xfrm>
        </p:spPr>
        <p:txBody>
          <a:bodyPr/>
          <a:lstStyle/>
          <a:p>
            <a:r>
              <a:rPr lang="en-US" dirty="0"/>
              <a:t>Code of Practice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5DBE-043C-3635-44D1-350307605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37173"/>
            <a:ext cx="8596668" cy="3804189"/>
          </a:xfrm>
        </p:spPr>
        <p:txBody>
          <a:bodyPr>
            <a:normAutofit/>
          </a:bodyPr>
          <a:lstStyle/>
          <a:p>
            <a:r>
              <a:rPr lang="en-AU" dirty="0"/>
              <a:t>The new Code of Practice has been introduced to give Employers (Persons Conducting a Business or Undertaking (PCBU)) a “yard stick” against which to measure their efforts to control and manage the risks of Psychosocial Hazards.</a:t>
            </a:r>
          </a:p>
          <a:p>
            <a:endParaRPr lang="en-AU" dirty="0"/>
          </a:p>
          <a:p>
            <a:r>
              <a:rPr lang="en-AU" dirty="0"/>
              <a:t>The Code and Regulations also provide a weapon to the Government should an employee either suffer a Psychosocial injury, or make a complaint of an unsafe workplace, with which to censor a PCBU.  Essentially the Code and Regulations work together to build a framework against which the efforts of an employer (or lack thereof) are judged.</a:t>
            </a:r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C0C05-8734-F5B1-F1CE-0493EF1B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44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C64D6-6C3F-4A4F-1DF0-53B2B71E8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This Mean?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18232-4595-E99A-74AD-F33F6E0E0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PCBU’s duty to workers includes ensuring the health and safety of workers from harmful acts from third parties, such as clients, visitors, or patients.</a:t>
            </a:r>
          </a:p>
          <a:p>
            <a:endParaRPr lang="en-US" dirty="0"/>
          </a:p>
          <a:p>
            <a:r>
              <a:rPr lang="en-US" dirty="0"/>
              <a:t>Examples of what the PCBU is required to do to manage psychosocial hazards include ensuring they provide and maintain:</a:t>
            </a:r>
          </a:p>
          <a:p>
            <a:pPr lvl="1"/>
            <a:r>
              <a:rPr lang="en-US" dirty="0"/>
              <a:t>a safe working environment</a:t>
            </a:r>
          </a:p>
          <a:p>
            <a:pPr lvl="1"/>
            <a:r>
              <a:rPr lang="en-US" dirty="0"/>
              <a:t>safe systems of work</a:t>
            </a:r>
          </a:p>
          <a:p>
            <a:pPr lvl="1"/>
            <a:r>
              <a:rPr lang="en-US" dirty="0"/>
              <a:t>safe use, handling, and storage of equipment, structures and substances</a:t>
            </a:r>
          </a:p>
          <a:p>
            <a:pPr lvl="1"/>
            <a:r>
              <a:rPr lang="en-US" dirty="0"/>
              <a:t>adequate facilities at work</a:t>
            </a:r>
          </a:p>
          <a:p>
            <a:pPr lvl="1"/>
            <a:r>
              <a:rPr lang="en-US" dirty="0"/>
              <a:t>necessary information, training, instruction or supervision of workers, and</a:t>
            </a:r>
          </a:p>
          <a:p>
            <a:pPr lvl="1"/>
            <a:r>
              <a:rPr lang="en-US" dirty="0"/>
              <a:t>conditions at the workplace are monitored to ensure any risks remain adequately controlled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6D5EC-F8CE-70DE-A528-58F6504D4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6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AC4DE-FA25-D08D-B1B6-1B11C3F8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Do We Manage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ABEC-D796-09C3-C644-484D62349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3 of the Work Health &amp; Safety Act 2011 provides that all risks must be managed in the same way, so psychosocial hazards are no different to a risk of falling or working with asbestos.  The steps are:</a:t>
            </a:r>
          </a:p>
          <a:p>
            <a:pPr lvl="1"/>
            <a:r>
              <a:rPr lang="en-US" dirty="0"/>
              <a:t>Identify psychosocial hazards</a:t>
            </a:r>
          </a:p>
          <a:p>
            <a:pPr lvl="1"/>
            <a:r>
              <a:rPr lang="en-US" dirty="0"/>
              <a:t>Assess the risk</a:t>
            </a:r>
          </a:p>
          <a:p>
            <a:pPr lvl="1"/>
            <a:r>
              <a:rPr lang="en-US" dirty="0"/>
              <a:t>Control the risks</a:t>
            </a:r>
          </a:p>
          <a:p>
            <a:pPr lvl="1"/>
            <a:r>
              <a:rPr lang="en-US" dirty="0"/>
              <a:t>Review the controls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99C09-108D-F3D7-52D4-701F0FD9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Your trusted partner, providing the safety net in the tough times and peace of mind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28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</TotalTime>
  <Words>923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Psychosocial Hazards In The Workplace</vt:lpstr>
      <vt:lpstr>New Regulations</vt:lpstr>
      <vt:lpstr>How Do Psychosocial Hazards Arise?</vt:lpstr>
      <vt:lpstr>What Are The Risks?</vt:lpstr>
      <vt:lpstr>New Regulations (cont…)</vt:lpstr>
      <vt:lpstr>Code of Practice</vt:lpstr>
      <vt:lpstr>What Does This Mean?</vt:lpstr>
      <vt:lpstr>How Do We Manage This?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Norris</dc:creator>
  <cp:lastModifiedBy>Reception</cp:lastModifiedBy>
  <cp:revision>5</cp:revision>
  <dcterms:created xsi:type="dcterms:W3CDTF">2020-07-06T23:09:12Z</dcterms:created>
  <dcterms:modified xsi:type="dcterms:W3CDTF">2023-05-10T04:18:34Z</dcterms:modified>
</cp:coreProperties>
</file>