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6" r:id="rId4"/>
    <p:sldId id="265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E9FED-6C16-4D1B-8005-72B0041AB44E}" v="1713" dt="2023-07-19T00:11:12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Pollard" userId="3c648d62-af06-48ce-aa13-85c7acd2e23b" providerId="ADAL" clId="{6CDE9FED-6C16-4D1B-8005-72B0041AB44E}"/>
    <pc:docChg chg="custSel addSld delSld modSld sldOrd">
      <pc:chgData name="Craig Pollard" userId="3c648d62-af06-48ce-aa13-85c7acd2e23b" providerId="ADAL" clId="{6CDE9FED-6C16-4D1B-8005-72B0041AB44E}" dt="2023-07-19T00:46:37.128" v="3324" actId="20577"/>
      <pc:docMkLst>
        <pc:docMk/>
      </pc:docMkLst>
      <pc:sldChg chg="del">
        <pc:chgData name="Craig Pollard" userId="3c648d62-af06-48ce-aa13-85c7acd2e23b" providerId="ADAL" clId="{6CDE9FED-6C16-4D1B-8005-72B0041AB44E}" dt="2023-07-18T23:39:21.574" v="2" actId="47"/>
        <pc:sldMkLst>
          <pc:docMk/>
          <pc:sldMk cId="814256360" sldId="257"/>
        </pc:sldMkLst>
      </pc:sldChg>
      <pc:sldChg chg="addSp delSp modSp mod chgLayout">
        <pc:chgData name="Craig Pollard" userId="3c648d62-af06-48ce-aa13-85c7acd2e23b" providerId="ADAL" clId="{6CDE9FED-6C16-4D1B-8005-72B0041AB44E}" dt="2023-07-18T23:54:51.757" v="727" actId="20577"/>
        <pc:sldMkLst>
          <pc:docMk/>
          <pc:sldMk cId="4206731934" sldId="263"/>
        </pc:sldMkLst>
        <pc:spChg chg="mod ord">
          <ac:chgData name="Craig Pollard" userId="3c648d62-af06-48ce-aa13-85c7acd2e23b" providerId="ADAL" clId="{6CDE9FED-6C16-4D1B-8005-72B0041AB44E}" dt="2023-07-18T23:39:39.099" v="5" actId="6264"/>
          <ac:spMkLst>
            <pc:docMk/>
            <pc:sldMk cId="4206731934" sldId="263"/>
            <ac:spMk id="2" creationId="{A6BAB6CB-E404-C431-DE87-B855365626FA}"/>
          </ac:spMkLst>
        </pc:spChg>
        <pc:spChg chg="mod ord">
          <ac:chgData name="Craig Pollard" userId="3c648d62-af06-48ce-aa13-85c7acd2e23b" providerId="ADAL" clId="{6CDE9FED-6C16-4D1B-8005-72B0041AB44E}" dt="2023-07-18T23:54:51.757" v="727" actId="20577"/>
          <ac:spMkLst>
            <pc:docMk/>
            <pc:sldMk cId="4206731934" sldId="263"/>
            <ac:spMk id="3" creationId="{9435310B-2DA1-F5F0-AD3F-F4F3EE0A5811}"/>
          </ac:spMkLst>
        </pc:spChg>
        <pc:spChg chg="mod ord">
          <ac:chgData name="Craig Pollard" userId="3c648d62-af06-48ce-aa13-85c7acd2e23b" providerId="ADAL" clId="{6CDE9FED-6C16-4D1B-8005-72B0041AB44E}" dt="2023-07-18T23:39:39.099" v="5" actId="6264"/>
          <ac:spMkLst>
            <pc:docMk/>
            <pc:sldMk cId="4206731934" sldId="263"/>
            <ac:spMk id="4" creationId="{B4C42E9A-75A8-349C-DAF5-E069B4D8ADF8}"/>
          </ac:spMkLst>
        </pc:spChg>
        <pc:spChg chg="add del mod">
          <ac:chgData name="Craig Pollard" userId="3c648d62-af06-48ce-aa13-85c7acd2e23b" providerId="ADAL" clId="{6CDE9FED-6C16-4D1B-8005-72B0041AB44E}" dt="2023-07-18T23:39:39.099" v="5" actId="6264"/>
          <ac:spMkLst>
            <pc:docMk/>
            <pc:sldMk cId="4206731934" sldId="263"/>
            <ac:spMk id="5" creationId="{18D921D6-9B6D-7A0A-0F5E-83CD14AAED24}"/>
          </ac:spMkLst>
        </pc:spChg>
        <pc:spChg chg="add del mod">
          <ac:chgData name="Craig Pollard" userId="3c648d62-af06-48ce-aa13-85c7acd2e23b" providerId="ADAL" clId="{6CDE9FED-6C16-4D1B-8005-72B0041AB44E}" dt="2023-07-18T23:39:39.099" v="5" actId="6264"/>
          <ac:spMkLst>
            <pc:docMk/>
            <pc:sldMk cId="4206731934" sldId="263"/>
            <ac:spMk id="6" creationId="{4CD5FA3E-2CB2-3F1F-8E1A-BB1A260C852B}"/>
          </ac:spMkLst>
        </pc:spChg>
        <pc:spChg chg="add del mod">
          <ac:chgData name="Craig Pollard" userId="3c648d62-af06-48ce-aa13-85c7acd2e23b" providerId="ADAL" clId="{6CDE9FED-6C16-4D1B-8005-72B0041AB44E}" dt="2023-07-18T23:39:39.099" v="5" actId="6264"/>
          <ac:spMkLst>
            <pc:docMk/>
            <pc:sldMk cId="4206731934" sldId="263"/>
            <ac:spMk id="7" creationId="{6DAFFCF8-B1A3-66CD-0659-EBF937CE00A5}"/>
          </ac:spMkLst>
        </pc:spChg>
      </pc:sldChg>
      <pc:sldChg chg="del">
        <pc:chgData name="Craig Pollard" userId="3c648d62-af06-48ce-aa13-85c7acd2e23b" providerId="ADAL" clId="{6CDE9FED-6C16-4D1B-8005-72B0041AB44E}" dt="2023-07-18T23:39:21.251" v="0" actId="47"/>
        <pc:sldMkLst>
          <pc:docMk/>
          <pc:sldMk cId="3540081649" sldId="264"/>
        </pc:sldMkLst>
      </pc:sldChg>
      <pc:sldChg chg="modSp mod modAnim">
        <pc:chgData name="Craig Pollard" userId="3c648d62-af06-48ce-aa13-85c7acd2e23b" providerId="ADAL" clId="{6CDE9FED-6C16-4D1B-8005-72B0041AB44E}" dt="2023-07-19T00:11:12.992" v="1903" actId="20577"/>
        <pc:sldMkLst>
          <pc:docMk/>
          <pc:sldMk cId="2596742043" sldId="265"/>
        </pc:sldMkLst>
        <pc:spChg chg="mod">
          <ac:chgData name="Craig Pollard" userId="3c648d62-af06-48ce-aa13-85c7acd2e23b" providerId="ADAL" clId="{6CDE9FED-6C16-4D1B-8005-72B0041AB44E}" dt="2023-07-18T23:55:00.960" v="740" actId="20577"/>
          <ac:spMkLst>
            <pc:docMk/>
            <pc:sldMk cId="2596742043" sldId="265"/>
            <ac:spMk id="2" creationId="{29F34329-07CF-8CA8-1253-2F04130401F9}"/>
          </ac:spMkLst>
        </pc:spChg>
        <pc:spChg chg="mod">
          <ac:chgData name="Craig Pollard" userId="3c648d62-af06-48ce-aa13-85c7acd2e23b" providerId="ADAL" clId="{6CDE9FED-6C16-4D1B-8005-72B0041AB44E}" dt="2023-07-19T00:11:12.992" v="1903" actId="20577"/>
          <ac:spMkLst>
            <pc:docMk/>
            <pc:sldMk cId="2596742043" sldId="265"/>
            <ac:spMk id="3" creationId="{1D240D3D-F2A9-D6C7-C8BB-4728239C11A7}"/>
          </ac:spMkLst>
        </pc:spChg>
      </pc:sldChg>
      <pc:sldChg chg="modSp add mod ord">
        <pc:chgData name="Craig Pollard" userId="3c648d62-af06-48ce-aa13-85c7acd2e23b" providerId="ADAL" clId="{6CDE9FED-6C16-4D1B-8005-72B0041AB44E}" dt="2023-07-19T00:01:44.872" v="1319"/>
        <pc:sldMkLst>
          <pc:docMk/>
          <pc:sldMk cId="1971103611" sldId="266"/>
        </pc:sldMkLst>
        <pc:spChg chg="mod">
          <ac:chgData name="Craig Pollard" userId="3c648d62-af06-48ce-aa13-85c7acd2e23b" providerId="ADAL" clId="{6CDE9FED-6C16-4D1B-8005-72B0041AB44E}" dt="2023-07-19T00:01:26.500" v="1317" actId="20577"/>
          <ac:spMkLst>
            <pc:docMk/>
            <pc:sldMk cId="1971103611" sldId="266"/>
            <ac:spMk id="3" creationId="{1D240D3D-F2A9-D6C7-C8BB-4728239C11A7}"/>
          </ac:spMkLst>
        </pc:spChg>
      </pc:sldChg>
      <pc:sldChg chg="del">
        <pc:chgData name="Craig Pollard" userId="3c648d62-af06-48ce-aa13-85c7acd2e23b" providerId="ADAL" clId="{6CDE9FED-6C16-4D1B-8005-72B0041AB44E}" dt="2023-07-18T23:39:21.434" v="1" actId="47"/>
        <pc:sldMkLst>
          <pc:docMk/>
          <pc:sldMk cId="3253701878" sldId="266"/>
        </pc:sldMkLst>
      </pc:sldChg>
      <pc:sldChg chg="modSp add mod">
        <pc:chgData name="Craig Pollard" userId="3c648d62-af06-48ce-aa13-85c7acd2e23b" providerId="ADAL" clId="{6CDE9FED-6C16-4D1B-8005-72B0041AB44E}" dt="2023-07-19T00:32:55.437" v="2603" actId="20577"/>
        <pc:sldMkLst>
          <pc:docMk/>
          <pc:sldMk cId="3943587542" sldId="267"/>
        </pc:sldMkLst>
        <pc:spChg chg="mod">
          <ac:chgData name="Craig Pollard" userId="3c648d62-af06-48ce-aa13-85c7acd2e23b" providerId="ADAL" clId="{6CDE9FED-6C16-4D1B-8005-72B0041AB44E}" dt="2023-07-19T00:32:55.437" v="2603" actId="20577"/>
          <ac:spMkLst>
            <pc:docMk/>
            <pc:sldMk cId="3943587542" sldId="267"/>
            <ac:spMk id="3" creationId="{1D240D3D-F2A9-D6C7-C8BB-4728239C11A7}"/>
          </ac:spMkLst>
        </pc:spChg>
      </pc:sldChg>
      <pc:sldChg chg="del">
        <pc:chgData name="Craig Pollard" userId="3c648d62-af06-48ce-aa13-85c7acd2e23b" providerId="ADAL" clId="{6CDE9FED-6C16-4D1B-8005-72B0041AB44E}" dt="2023-07-18T23:39:21.727" v="3" actId="47"/>
        <pc:sldMkLst>
          <pc:docMk/>
          <pc:sldMk cId="475815276" sldId="268"/>
        </pc:sldMkLst>
      </pc:sldChg>
      <pc:sldChg chg="modSp add mod">
        <pc:chgData name="Craig Pollard" userId="3c648d62-af06-48ce-aa13-85c7acd2e23b" providerId="ADAL" clId="{6CDE9FED-6C16-4D1B-8005-72B0041AB44E}" dt="2023-07-19T00:46:37.128" v="3324" actId="20577"/>
        <pc:sldMkLst>
          <pc:docMk/>
          <pc:sldMk cId="860760806" sldId="268"/>
        </pc:sldMkLst>
        <pc:spChg chg="mod">
          <ac:chgData name="Craig Pollard" userId="3c648d62-af06-48ce-aa13-85c7acd2e23b" providerId="ADAL" clId="{6CDE9FED-6C16-4D1B-8005-72B0041AB44E}" dt="2023-07-19T00:46:37.128" v="3324" actId="20577"/>
          <ac:spMkLst>
            <pc:docMk/>
            <pc:sldMk cId="860760806" sldId="268"/>
            <ac:spMk id="3" creationId="{1D240D3D-F2A9-D6C7-C8BB-4728239C11A7}"/>
          </ac:spMkLst>
        </pc:spChg>
      </pc:sldChg>
      <pc:sldChg chg="del">
        <pc:chgData name="Craig Pollard" userId="3c648d62-af06-48ce-aa13-85c7acd2e23b" providerId="ADAL" clId="{6CDE9FED-6C16-4D1B-8005-72B0041AB44E}" dt="2023-07-18T23:39:22.875" v="4" actId="47"/>
        <pc:sldMkLst>
          <pc:docMk/>
          <pc:sldMk cId="2943047056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EDD-EEAE-491E-8D0F-475F3047B619}" type="datetimeFigureOut">
              <a:rPr lang="en-AU" smtClean="0"/>
              <a:t>19/07/2023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6C868-45DD-4388-834D-C045828142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5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F9B6-C96C-4132-9B53-A7B33F81A0EF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DA5E-41A0-40CF-BE2B-23740E1EC247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86FC-9812-46ED-BC21-C5DDDAC66CD4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15A5-50BD-464D-8BB6-6A71D6512B24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6500-288D-401D-A96A-9B0F059FB86C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50E9-D6B8-4AEF-834D-4F584BF25851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88B6-85EA-4128-B59D-8DC2B9D3AB0F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8C62-A260-4072-A526-8D5D11DC9C57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368-A2E5-4F22-B77F-94B3C38AEC05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10D-CCD5-4BDC-B31B-1C914DBF5030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1DDE-59F3-49E6-A808-48CDCB767919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E37E-5289-4F7A-96DD-784FF7D1B004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E368-3F4D-4372-8329-2B257F023509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BDF0-42A6-402E-A0B3-969FD193BBF5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662A-07D7-4CB1-B69C-861617582AE0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BDE1-B589-4196-AC41-C808923B7EAA}" type="datetime1">
              <a:rPr lang="en-US" smtClean="0"/>
              <a:t>7/19/2023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60DA-E95E-4D39-A50D-7AAFDDB628AF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 News – July 2023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Craig Pollard – Senior Consultant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69" y="129764"/>
            <a:ext cx="1796241" cy="96774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3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B6CB-E404-C431-DE87-B85536562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Latest News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310B-2DA1-F5F0-AD3F-F4F3EE0A5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endParaRPr lang="en-US" dirty="0"/>
          </a:p>
          <a:p>
            <a:r>
              <a:rPr lang="en-AU" dirty="0"/>
              <a:t>Enterprise Bargaining:</a:t>
            </a:r>
          </a:p>
          <a:p>
            <a:pPr lvl="1"/>
            <a:r>
              <a:rPr lang="en-AU" dirty="0"/>
              <a:t>The Independent Education Union in Western Australia has filed an application in the FWC seeking a “Single Interest Bargaining Authorisation” for Catholic School employers in WA.</a:t>
            </a:r>
          </a:p>
          <a:p>
            <a:pPr lvl="1"/>
            <a:r>
              <a:rPr lang="en-AU" dirty="0"/>
              <a:t>This authorisation is an essential step in the commencement of such multi-employer agreements.</a:t>
            </a:r>
          </a:p>
          <a:p>
            <a:pPr lvl="1"/>
            <a:r>
              <a:rPr lang="en-AU" dirty="0"/>
              <a:t>It is entirely possible that we will see a similar application in the kindergarten sector in the coming months.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42E9A-75A8-349C-DAF5-E069B4D8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4329-07CF-8CA8-1253-2F041304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News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0D3D-F2A9-D6C7-C8BB-4728239C1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Bargaining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The United Workers Union has commenced the process for a “Supported Bargaining Authorisation” in the Child Care (Long Day Care) Sector.</a:t>
            </a:r>
          </a:p>
          <a:p>
            <a:pPr lvl="1"/>
            <a:r>
              <a:rPr lang="en-US" dirty="0"/>
              <a:t>A Hearing to determine whether this authorisation will be granted is scheduled for 16 and 17 August.</a:t>
            </a:r>
          </a:p>
          <a:p>
            <a:pPr lvl="1"/>
            <a:r>
              <a:rPr lang="en-US" dirty="0"/>
              <a:t>The application is not being opposed by any of the employer respondents.</a:t>
            </a:r>
          </a:p>
          <a:p>
            <a:pPr lvl="1"/>
            <a:r>
              <a:rPr lang="en-US" dirty="0"/>
              <a:t>This type of bargaining authorisation is aimed at low paid industries where bargaining is not common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0CEB7-3E66-6E12-035D-1D65805C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4329-07CF-8CA8-1253-2F041304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News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0D3D-F2A9-D6C7-C8BB-4728239C1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4" y="2160589"/>
            <a:ext cx="8596668" cy="3880773"/>
          </a:xfrm>
        </p:spPr>
        <p:txBody>
          <a:bodyPr/>
          <a:lstStyle/>
          <a:p>
            <a:r>
              <a:rPr lang="en-US" dirty="0"/>
              <a:t>Changes to Unpaid Parental Leave:</a:t>
            </a:r>
          </a:p>
          <a:p>
            <a:pPr lvl="1"/>
            <a:r>
              <a:rPr lang="en-AU" dirty="0"/>
              <a:t>Under changes introduced into parliament earlier this year employees are now able to:</a:t>
            </a:r>
          </a:p>
          <a:p>
            <a:pPr lvl="2"/>
            <a:r>
              <a:rPr lang="en-AU" dirty="0"/>
              <a:t>Take some of their flexible unpaid parental leave commencing six weeks prior to the expected date of birth of the child;</a:t>
            </a:r>
          </a:p>
          <a:p>
            <a:pPr lvl="2"/>
            <a:r>
              <a:rPr lang="en-AU" dirty="0"/>
              <a:t>Couples will be able to take more than eight weeks of unpaid parental leave at the same time;</a:t>
            </a:r>
          </a:p>
          <a:p>
            <a:pPr lvl="2"/>
            <a:r>
              <a:rPr lang="en-AU" dirty="0"/>
              <a:t>Increase flexible unpaid parental leave from 30 days in a 24 month period to 100 days.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0CEB7-3E66-6E12-035D-1D65805C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4329-07CF-8CA8-1253-2F041304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News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0D3D-F2A9-D6C7-C8BB-4728239C1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4" y="2160589"/>
            <a:ext cx="8596668" cy="3880773"/>
          </a:xfrm>
        </p:spPr>
        <p:txBody>
          <a:bodyPr/>
          <a:lstStyle/>
          <a:p>
            <a:r>
              <a:rPr lang="en-US" dirty="0"/>
              <a:t>Wage Increases</a:t>
            </a:r>
          </a:p>
          <a:p>
            <a:pPr lvl="1"/>
            <a:r>
              <a:rPr lang="en-US" dirty="0"/>
              <a:t>There have been some ‘glitches’ with some of the wage schedules sent out to kindergartens in recent weeks.</a:t>
            </a:r>
          </a:p>
          <a:p>
            <a:pPr lvl="1"/>
            <a:r>
              <a:rPr lang="en-US" dirty="0"/>
              <a:t>For clarity the rule is as follows:</a:t>
            </a:r>
          </a:p>
          <a:p>
            <a:pPr lvl="2"/>
            <a:r>
              <a:rPr lang="en-US" dirty="0"/>
              <a:t>If your Agreement is </a:t>
            </a:r>
            <a:r>
              <a:rPr lang="en-US" b="1" dirty="0"/>
              <a:t>SILENT</a:t>
            </a:r>
            <a:r>
              <a:rPr lang="en-US" dirty="0"/>
              <a:t> on wage increases after its expiry date, you are not obligated to pass on any wage increase </a:t>
            </a:r>
            <a:r>
              <a:rPr lang="en-US" b="1" u="sng" dirty="0"/>
              <a:t>UNLESS</a:t>
            </a:r>
            <a:r>
              <a:rPr lang="en-US" dirty="0"/>
              <a:t> the rates in your agreement fall below the applicable Award rate;</a:t>
            </a:r>
          </a:p>
          <a:p>
            <a:pPr lvl="2"/>
            <a:r>
              <a:rPr lang="en-US" dirty="0"/>
              <a:t>If your Agreement requires you to match the increase awarded to State School Teachers, you must pay an increase of 4% from 1 July 2023;</a:t>
            </a:r>
          </a:p>
          <a:p>
            <a:pPr lvl="2"/>
            <a:r>
              <a:rPr lang="en-US" dirty="0"/>
              <a:t>If your Agreement provides an increase of less than 4%, you will have to ensure that the resulting rates are above the relevant Award rate.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0CEB7-3E66-6E12-035D-1D65805C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4329-07CF-8CA8-1253-2F041304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News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0D3D-F2A9-D6C7-C8BB-4728239C1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4" y="2160589"/>
            <a:ext cx="8596668" cy="3880773"/>
          </a:xfrm>
        </p:spPr>
        <p:txBody>
          <a:bodyPr/>
          <a:lstStyle/>
          <a:p>
            <a:r>
              <a:rPr lang="en-US" dirty="0" err="1"/>
              <a:t>Respect@Work</a:t>
            </a:r>
            <a:r>
              <a:rPr lang="en-US" dirty="0"/>
              <a:t> provisions of the Fair Work Act are now in force:</a:t>
            </a:r>
          </a:p>
          <a:p>
            <a:pPr lvl="1"/>
            <a:r>
              <a:rPr lang="en-US" dirty="0"/>
              <a:t>Sexual harassment is now unlawful and not just a ‘civil tort’ for which damages are the only redress</a:t>
            </a:r>
          </a:p>
          <a:p>
            <a:pPr lvl="1"/>
            <a:r>
              <a:rPr lang="en-US" dirty="0"/>
              <a:t>Employers and harassers may now be “fined” for a breach of the Act as well as paying damages to a victim of harassment</a:t>
            </a:r>
          </a:p>
          <a:p>
            <a:pPr lvl="1"/>
            <a:r>
              <a:rPr lang="en-US" dirty="0"/>
              <a:t>Fines are significant – up to $600,000 for a corporation and if prosecuted under the Work Health and Safety Act could be up to $1.5 Million</a:t>
            </a:r>
          </a:p>
          <a:p>
            <a:pPr lvl="1"/>
            <a:r>
              <a:rPr lang="en-US" dirty="0"/>
              <a:t>Sex-based harassment has also been introduced into the Act as prohibited conduct which closes a significant loophole which prevented some victims from making a complaint.</a:t>
            </a:r>
          </a:p>
          <a:p>
            <a:pPr lvl="1"/>
            <a:r>
              <a:rPr lang="en-US" dirty="0" err="1"/>
              <a:t>Victimisation</a:t>
            </a:r>
            <a:r>
              <a:rPr lang="en-US" dirty="0"/>
              <a:t> is now a </a:t>
            </a:r>
            <a:r>
              <a:rPr lang="en-US"/>
              <a:t>criminal offence</a:t>
            </a:r>
            <a:endParaRPr lang="en-US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0CEB7-3E66-6E12-035D-1D65805C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597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IR News – July 2023</vt:lpstr>
      <vt:lpstr>Latest News</vt:lpstr>
      <vt:lpstr>Latest News</vt:lpstr>
      <vt:lpstr>Latest News</vt:lpstr>
      <vt:lpstr>Latest News</vt:lpstr>
      <vt:lpstr>Latest 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Norris</dc:creator>
  <cp:lastModifiedBy>Craig Pollard</cp:lastModifiedBy>
  <cp:revision>8</cp:revision>
  <dcterms:created xsi:type="dcterms:W3CDTF">2020-07-06T23:09:12Z</dcterms:created>
  <dcterms:modified xsi:type="dcterms:W3CDTF">2023-07-19T00:46:38Z</dcterms:modified>
</cp:coreProperties>
</file>