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63" r:id="rId3"/>
    <p:sldId id="265" r:id="rId4"/>
    <p:sldId id="264" r:id="rId5"/>
    <p:sldId id="266" r:id="rId6"/>
    <p:sldId id="257" r:id="rId7"/>
    <p:sldId id="268" r:id="rId8"/>
    <p:sldId id="269"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FF94A5-2793-4FB4-A0D1-6963465CEE16}" v="4285" dt="2024-03-27T00:47:25.5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26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ig Pollard" userId="3c648d62-af06-48ce-aa13-85c7acd2e23b" providerId="ADAL" clId="{78FF94A5-2793-4FB4-A0D1-6963465CEE16}"/>
    <pc:docChg chg="custSel addSld modSld">
      <pc:chgData name="Craig Pollard" userId="3c648d62-af06-48ce-aa13-85c7acd2e23b" providerId="ADAL" clId="{78FF94A5-2793-4FB4-A0D1-6963465CEE16}" dt="2024-03-27T00:50:09" v="5592" actId="207"/>
      <pc:docMkLst>
        <pc:docMk/>
      </pc:docMkLst>
      <pc:sldChg chg="modSp mod setBg">
        <pc:chgData name="Craig Pollard" userId="3c648d62-af06-48ce-aa13-85c7acd2e23b" providerId="ADAL" clId="{78FF94A5-2793-4FB4-A0D1-6963465CEE16}" dt="2024-03-27T00:48:25.405" v="5583" actId="26606"/>
        <pc:sldMkLst>
          <pc:docMk/>
          <pc:sldMk cId="3289136553" sldId="256"/>
        </pc:sldMkLst>
        <pc:spChg chg="mod">
          <ac:chgData name="Craig Pollard" userId="3c648d62-af06-48ce-aa13-85c7acd2e23b" providerId="ADAL" clId="{78FF94A5-2793-4FB4-A0D1-6963465CEE16}" dt="2024-03-27T00:48:25.405" v="5583" actId="26606"/>
          <ac:spMkLst>
            <pc:docMk/>
            <pc:sldMk cId="3289136553" sldId="256"/>
            <ac:spMk id="2" creationId="{00000000-0000-0000-0000-000000000000}"/>
          </ac:spMkLst>
        </pc:spChg>
        <pc:spChg chg="mod">
          <ac:chgData name="Craig Pollard" userId="3c648d62-af06-48ce-aa13-85c7acd2e23b" providerId="ADAL" clId="{78FF94A5-2793-4FB4-A0D1-6963465CEE16}" dt="2024-03-27T00:48:25.405" v="5583" actId="26606"/>
          <ac:spMkLst>
            <pc:docMk/>
            <pc:sldMk cId="3289136553" sldId="256"/>
            <ac:spMk id="3" creationId="{00000000-0000-0000-0000-000000000000}"/>
          </ac:spMkLst>
        </pc:spChg>
        <pc:spChg chg="mod">
          <ac:chgData name="Craig Pollard" userId="3c648d62-af06-48ce-aa13-85c7acd2e23b" providerId="ADAL" clId="{78FF94A5-2793-4FB4-A0D1-6963465CEE16}" dt="2024-03-27T00:48:25.405" v="5583" actId="26606"/>
          <ac:spMkLst>
            <pc:docMk/>
            <pc:sldMk cId="3289136553" sldId="256"/>
            <ac:spMk id="5" creationId="{00000000-0000-0000-0000-000000000000}"/>
          </ac:spMkLst>
        </pc:spChg>
        <pc:picChg chg="mod">
          <ac:chgData name="Craig Pollard" userId="3c648d62-af06-48ce-aa13-85c7acd2e23b" providerId="ADAL" clId="{78FF94A5-2793-4FB4-A0D1-6963465CEE16}" dt="2024-03-27T00:48:25.405" v="5583" actId="26606"/>
          <ac:picMkLst>
            <pc:docMk/>
            <pc:sldMk cId="3289136553" sldId="256"/>
            <ac:picMk id="4" creationId="{00000000-0000-0000-0000-000000000000}"/>
          </ac:picMkLst>
        </pc:picChg>
      </pc:sldChg>
      <pc:sldChg chg="addSp modSp mod setBg modAnim">
        <pc:chgData name="Craig Pollard" userId="3c648d62-af06-48ce-aa13-85c7acd2e23b" providerId="ADAL" clId="{78FF94A5-2793-4FB4-A0D1-6963465CEE16}" dt="2024-03-27T00:49:13.314" v="5586" actId="26606"/>
        <pc:sldMkLst>
          <pc:docMk/>
          <pc:sldMk cId="814256360" sldId="257"/>
        </pc:sldMkLst>
        <pc:spChg chg="mod">
          <ac:chgData name="Craig Pollard" userId="3c648d62-af06-48ce-aa13-85c7acd2e23b" providerId="ADAL" clId="{78FF94A5-2793-4FB4-A0D1-6963465CEE16}" dt="2024-03-27T00:49:13.314" v="5586" actId="26606"/>
          <ac:spMkLst>
            <pc:docMk/>
            <pc:sldMk cId="814256360" sldId="257"/>
            <ac:spMk id="2" creationId="{7B58F890-2839-5155-31B7-6F56BB8953D9}"/>
          </ac:spMkLst>
        </pc:spChg>
        <pc:spChg chg="mod ord">
          <ac:chgData name="Craig Pollard" userId="3c648d62-af06-48ce-aa13-85c7acd2e23b" providerId="ADAL" clId="{78FF94A5-2793-4FB4-A0D1-6963465CEE16}" dt="2024-03-27T00:49:13.314" v="5586" actId="26606"/>
          <ac:spMkLst>
            <pc:docMk/>
            <pc:sldMk cId="814256360" sldId="257"/>
            <ac:spMk id="3" creationId="{23BCCC83-34E9-CDD6-E3F1-5A9C82FC8B03}"/>
          </ac:spMkLst>
        </pc:spChg>
        <pc:spChg chg="mod">
          <ac:chgData name="Craig Pollard" userId="3c648d62-af06-48ce-aa13-85c7acd2e23b" providerId="ADAL" clId="{78FF94A5-2793-4FB4-A0D1-6963465CEE16}" dt="2024-03-27T00:49:13.314" v="5586" actId="26606"/>
          <ac:spMkLst>
            <pc:docMk/>
            <pc:sldMk cId="814256360" sldId="257"/>
            <ac:spMk id="4" creationId="{C789DC53-2E79-D373-44EC-87D90186169D}"/>
          </ac:spMkLst>
        </pc:spChg>
        <pc:spChg chg="add">
          <ac:chgData name="Craig Pollard" userId="3c648d62-af06-48ce-aa13-85c7acd2e23b" providerId="ADAL" clId="{78FF94A5-2793-4FB4-A0D1-6963465CEE16}" dt="2024-03-27T00:49:13.314" v="5586" actId="26606"/>
          <ac:spMkLst>
            <pc:docMk/>
            <pc:sldMk cId="814256360" sldId="257"/>
            <ac:spMk id="10" creationId="{E80B86A7-A1EC-475B-9166-88902B033A38}"/>
          </ac:spMkLst>
        </pc:spChg>
        <pc:spChg chg="add">
          <ac:chgData name="Craig Pollard" userId="3c648d62-af06-48ce-aa13-85c7acd2e23b" providerId="ADAL" clId="{78FF94A5-2793-4FB4-A0D1-6963465CEE16}" dt="2024-03-27T00:49:13.314" v="5586" actId="26606"/>
          <ac:spMkLst>
            <pc:docMk/>
            <pc:sldMk cId="814256360" sldId="257"/>
            <ac:spMk id="12" creationId="{C2C29CB1-9F74-4879-A6AF-AEA67B6F1F4D}"/>
          </ac:spMkLst>
        </pc:spChg>
        <pc:spChg chg="add">
          <ac:chgData name="Craig Pollard" userId="3c648d62-af06-48ce-aa13-85c7acd2e23b" providerId="ADAL" clId="{78FF94A5-2793-4FB4-A0D1-6963465CEE16}" dt="2024-03-27T00:49:13.314" v="5586" actId="26606"/>
          <ac:spMkLst>
            <pc:docMk/>
            <pc:sldMk cId="814256360" sldId="257"/>
            <ac:spMk id="14" creationId="{7E2C7115-5336-410C-AD71-0F0952A2E5A7}"/>
          </ac:spMkLst>
        </pc:spChg>
        <pc:picChg chg="add mod">
          <ac:chgData name="Craig Pollard" userId="3c648d62-af06-48ce-aa13-85c7acd2e23b" providerId="ADAL" clId="{78FF94A5-2793-4FB4-A0D1-6963465CEE16}" dt="2024-03-27T00:47:18.467" v="5572"/>
          <ac:picMkLst>
            <pc:docMk/>
            <pc:sldMk cId="814256360" sldId="257"/>
            <ac:picMk id="5" creationId="{9F86D1C6-1324-C629-6DC8-DD898306E4E7}"/>
          </ac:picMkLst>
        </pc:picChg>
      </pc:sldChg>
      <pc:sldChg chg="addSp modSp mod setBg modAnim">
        <pc:chgData name="Craig Pollard" userId="3c648d62-af06-48ce-aa13-85c7acd2e23b" providerId="ADAL" clId="{78FF94A5-2793-4FB4-A0D1-6963465CEE16}" dt="2024-03-27T00:48:46.786" v="5584" actId="26606"/>
        <pc:sldMkLst>
          <pc:docMk/>
          <pc:sldMk cId="4206731934" sldId="263"/>
        </pc:sldMkLst>
        <pc:spChg chg="mod">
          <ac:chgData name="Craig Pollard" userId="3c648d62-af06-48ce-aa13-85c7acd2e23b" providerId="ADAL" clId="{78FF94A5-2793-4FB4-A0D1-6963465CEE16}" dt="2024-03-27T00:48:46.786" v="5584" actId="26606"/>
          <ac:spMkLst>
            <pc:docMk/>
            <pc:sldMk cId="4206731934" sldId="263"/>
            <ac:spMk id="2" creationId="{A6BAB6CB-E404-C431-DE87-B855365626FA}"/>
          </ac:spMkLst>
        </pc:spChg>
        <pc:spChg chg="mod ord">
          <ac:chgData name="Craig Pollard" userId="3c648d62-af06-48ce-aa13-85c7acd2e23b" providerId="ADAL" clId="{78FF94A5-2793-4FB4-A0D1-6963465CEE16}" dt="2024-03-27T00:48:46.786" v="5584" actId="26606"/>
          <ac:spMkLst>
            <pc:docMk/>
            <pc:sldMk cId="4206731934" sldId="263"/>
            <ac:spMk id="3" creationId="{9435310B-2DA1-F5F0-AD3F-F4F3EE0A5811}"/>
          </ac:spMkLst>
        </pc:spChg>
        <pc:spChg chg="mod">
          <ac:chgData name="Craig Pollard" userId="3c648d62-af06-48ce-aa13-85c7acd2e23b" providerId="ADAL" clId="{78FF94A5-2793-4FB4-A0D1-6963465CEE16}" dt="2024-03-27T00:48:46.786" v="5584" actId="26606"/>
          <ac:spMkLst>
            <pc:docMk/>
            <pc:sldMk cId="4206731934" sldId="263"/>
            <ac:spMk id="4" creationId="{B4C42E9A-75A8-349C-DAF5-E069B4D8ADF8}"/>
          </ac:spMkLst>
        </pc:spChg>
        <pc:spChg chg="add">
          <ac:chgData name="Craig Pollard" userId="3c648d62-af06-48ce-aa13-85c7acd2e23b" providerId="ADAL" clId="{78FF94A5-2793-4FB4-A0D1-6963465CEE16}" dt="2024-03-27T00:48:46.786" v="5584" actId="26606"/>
          <ac:spMkLst>
            <pc:docMk/>
            <pc:sldMk cId="4206731934" sldId="263"/>
            <ac:spMk id="10" creationId="{E80B86A7-A1EC-475B-9166-88902B033A38}"/>
          </ac:spMkLst>
        </pc:spChg>
        <pc:spChg chg="add">
          <ac:chgData name="Craig Pollard" userId="3c648d62-af06-48ce-aa13-85c7acd2e23b" providerId="ADAL" clId="{78FF94A5-2793-4FB4-A0D1-6963465CEE16}" dt="2024-03-27T00:48:46.786" v="5584" actId="26606"/>
          <ac:spMkLst>
            <pc:docMk/>
            <pc:sldMk cId="4206731934" sldId="263"/>
            <ac:spMk id="12" creationId="{C2C29CB1-9F74-4879-A6AF-AEA67B6F1F4D}"/>
          </ac:spMkLst>
        </pc:spChg>
        <pc:spChg chg="add">
          <ac:chgData name="Craig Pollard" userId="3c648d62-af06-48ce-aa13-85c7acd2e23b" providerId="ADAL" clId="{78FF94A5-2793-4FB4-A0D1-6963465CEE16}" dt="2024-03-27T00:48:46.786" v="5584" actId="26606"/>
          <ac:spMkLst>
            <pc:docMk/>
            <pc:sldMk cId="4206731934" sldId="263"/>
            <ac:spMk id="14" creationId="{7E2C7115-5336-410C-AD71-0F0952A2E5A7}"/>
          </ac:spMkLst>
        </pc:spChg>
        <pc:picChg chg="add mod">
          <ac:chgData name="Craig Pollard" userId="3c648d62-af06-48ce-aa13-85c7acd2e23b" providerId="ADAL" clId="{78FF94A5-2793-4FB4-A0D1-6963465CEE16}" dt="2024-03-27T00:46:57.930" v="5568" actId="1076"/>
          <ac:picMkLst>
            <pc:docMk/>
            <pc:sldMk cId="4206731934" sldId="263"/>
            <ac:picMk id="5" creationId="{118C74AC-5326-A5F7-5D4F-BE09BB30119B}"/>
          </ac:picMkLst>
        </pc:picChg>
      </pc:sldChg>
      <pc:sldChg chg="addSp modSp mod setBg modAnim">
        <pc:chgData name="Craig Pollard" userId="3c648d62-af06-48ce-aa13-85c7acd2e23b" providerId="ADAL" clId="{78FF94A5-2793-4FB4-A0D1-6963465CEE16}" dt="2024-03-27T00:49:07.192" v="5585" actId="26606"/>
        <pc:sldMkLst>
          <pc:docMk/>
          <pc:sldMk cId="3540081649" sldId="264"/>
        </pc:sldMkLst>
        <pc:spChg chg="mod">
          <ac:chgData name="Craig Pollard" userId="3c648d62-af06-48ce-aa13-85c7acd2e23b" providerId="ADAL" clId="{78FF94A5-2793-4FB4-A0D1-6963465CEE16}" dt="2024-03-27T00:49:07.192" v="5585" actId="26606"/>
          <ac:spMkLst>
            <pc:docMk/>
            <pc:sldMk cId="3540081649" sldId="264"/>
            <ac:spMk id="2" creationId="{47539F14-E6ED-B78A-1DD5-B58F456BA4C8}"/>
          </ac:spMkLst>
        </pc:spChg>
        <pc:spChg chg="mod ord">
          <ac:chgData name="Craig Pollard" userId="3c648d62-af06-48ce-aa13-85c7acd2e23b" providerId="ADAL" clId="{78FF94A5-2793-4FB4-A0D1-6963465CEE16}" dt="2024-03-27T00:49:07.192" v="5585" actId="26606"/>
          <ac:spMkLst>
            <pc:docMk/>
            <pc:sldMk cId="3540081649" sldId="264"/>
            <ac:spMk id="3" creationId="{C7E7D21F-5036-3582-10D3-FFFB02D7DE63}"/>
          </ac:spMkLst>
        </pc:spChg>
        <pc:spChg chg="mod">
          <ac:chgData name="Craig Pollard" userId="3c648d62-af06-48ce-aa13-85c7acd2e23b" providerId="ADAL" clId="{78FF94A5-2793-4FB4-A0D1-6963465CEE16}" dt="2024-03-27T00:49:07.192" v="5585" actId="26606"/>
          <ac:spMkLst>
            <pc:docMk/>
            <pc:sldMk cId="3540081649" sldId="264"/>
            <ac:spMk id="4" creationId="{2DED6B83-1DFC-6C9F-D502-1C9C789E823C}"/>
          </ac:spMkLst>
        </pc:spChg>
        <pc:spChg chg="add">
          <ac:chgData name="Craig Pollard" userId="3c648d62-af06-48ce-aa13-85c7acd2e23b" providerId="ADAL" clId="{78FF94A5-2793-4FB4-A0D1-6963465CEE16}" dt="2024-03-27T00:49:07.192" v="5585" actId="26606"/>
          <ac:spMkLst>
            <pc:docMk/>
            <pc:sldMk cId="3540081649" sldId="264"/>
            <ac:spMk id="10" creationId="{E80B86A7-A1EC-475B-9166-88902B033A38}"/>
          </ac:spMkLst>
        </pc:spChg>
        <pc:spChg chg="add">
          <ac:chgData name="Craig Pollard" userId="3c648d62-af06-48ce-aa13-85c7acd2e23b" providerId="ADAL" clId="{78FF94A5-2793-4FB4-A0D1-6963465CEE16}" dt="2024-03-27T00:49:07.192" v="5585" actId="26606"/>
          <ac:spMkLst>
            <pc:docMk/>
            <pc:sldMk cId="3540081649" sldId="264"/>
            <ac:spMk id="12" creationId="{C2C29CB1-9F74-4879-A6AF-AEA67B6F1F4D}"/>
          </ac:spMkLst>
        </pc:spChg>
        <pc:spChg chg="add">
          <ac:chgData name="Craig Pollard" userId="3c648d62-af06-48ce-aa13-85c7acd2e23b" providerId="ADAL" clId="{78FF94A5-2793-4FB4-A0D1-6963465CEE16}" dt="2024-03-27T00:49:07.192" v="5585" actId="26606"/>
          <ac:spMkLst>
            <pc:docMk/>
            <pc:sldMk cId="3540081649" sldId="264"/>
            <ac:spMk id="14" creationId="{7E2C7115-5336-410C-AD71-0F0952A2E5A7}"/>
          </ac:spMkLst>
        </pc:spChg>
        <pc:picChg chg="add mod">
          <ac:chgData name="Craig Pollard" userId="3c648d62-af06-48ce-aa13-85c7acd2e23b" providerId="ADAL" clId="{78FF94A5-2793-4FB4-A0D1-6963465CEE16}" dt="2024-03-27T00:47:15.142" v="5570"/>
          <ac:picMkLst>
            <pc:docMk/>
            <pc:sldMk cId="3540081649" sldId="264"/>
            <ac:picMk id="5" creationId="{F6E5D730-28D1-20D7-42EE-E0974D7BC0E7}"/>
          </ac:picMkLst>
        </pc:picChg>
      </pc:sldChg>
      <pc:sldChg chg="addSp modSp mod">
        <pc:chgData name="Craig Pollard" userId="3c648d62-af06-48ce-aa13-85c7acd2e23b" providerId="ADAL" clId="{78FF94A5-2793-4FB4-A0D1-6963465CEE16}" dt="2024-03-27T00:47:11.302" v="5569"/>
        <pc:sldMkLst>
          <pc:docMk/>
          <pc:sldMk cId="2596742043" sldId="265"/>
        </pc:sldMkLst>
        <pc:spChg chg="mod">
          <ac:chgData name="Craig Pollard" userId="3c648d62-af06-48ce-aa13-85c7acd2e23b" providerId="ADAL" clId="{78FF94A5-2793-4FB4-A0D1-6963465CEE16}" dt="2024-03-27T00:25:30.956" v="2707" actId="20577"/>
          <ac:spMkLst>
            <pc:docMk/>
            <pc:sldMk cId="2596742043" sldId="265"/>
            <ac:spMk id="2" creationId="{29F34329-07CF-8CA8-1253-2F04130401F9}"/>
          </ac:spMkLst>
        </pc:spChg>
        <pc:spChg chg="mod">
          <ac:chgData name="Craig Pollard" userId="3c648d62-af06-48ce-aa13-85c7acd2e23b" providerId="ADAL" clId="{78FF94A5-2793-4FB4-A0D1-6963465CEE16}" dt="2024-03-27T00:29:00.206" v="3360" actId="20577"/>
          <ac:spMkLst>
            <pc:docMk/>
            <pc:sldMk cId="2596742043" sldId="265"/>
            <ac:spMk id="3" creationId="{1D240D3D-F2A9-D6C7-C8BB-4728239C11A7}"/>
          </ac:spMkLst>
        </pc:spChg>
        <pc:picChg chg="add mod">
          <ac:chgData name="Craig Pollard" userId="3c648d62-af06-48ce-aa13-85c7acd2e23b" providerId="ADAL" clId="{78FF94A5-2793-4FB4-A0D1-6963465CEE16}" dt="2024-03-27T00:47:11.302" v="5569"/>
          <ac:picMkLst>
            <pc:docMk/>
            <pc:sldMk cId="2596742043" sldId="265"/>
            <ac:picMk id="5" creationId="{1DCA83AA-2A85-3242-7FA5-861201A57AAF}"/>
          </ac:picMkLst>
        </pc:picChg>
      </pc:sldChg>
      <pc:sldChg chg="addSp modSp modAnim">
        <pc:chgData name="Craig Pollard" userId="3c648d62-af06-48ce-aa13-85c7acd2e23b" providerId="ADAL" clId="{78FF94A5-2793-4FB4-A0D1-6963465CEE16}" dt="2024-03-27T00:47:16.814" v="5571"/>
        <pc:sldMkLst>
          <pc:docMk/>
          <pc:sldMk cId="3253701878" sldId="266"/>
        </pc:sldMkLst>
        <pc:spChg chg="mod">
          <ac:chgData name="Craig Pollard" userId="3c648d62-af06-48ce-aa13-85c7acd2e23b" providerId="ADAL" clId="{78FF94A5-2793-4FB4-A0D1-6963465CEE16}" dt="2024-03-27T00:26:40.135" v="2850" actId="20577"/>
          <ac:spMkLst>
            <pc:docMk/>
            <pc:sldMk cId="3253701878" sldId="266"/>
            <ac:spMk id="2" creationId="{47539F14-E6ED-B78A-1DD5-B58F456BA4C8}"/>
          </ac:spMkLst>
        </pc:spChg>
        <pc:spChg chg="mod">
          <ac:chgData name="Craig Pollard" userId="3c648d62-af06-48ce-aa13-85c7acd2e23b" providerId="ADAL" clId="{78FF94A5-2793-4FB4-A0D1-6963465CEE16}" dt="2024-03-27T00:27:59.024" v="3228" actId="20577"/>
          <ac:spMkLst>
            <pc:docMk/>
            <pc:sldMk cId="3253701878" sldId="266"/>
            <ac:spMk id="3" creationId="{C7E7D21F-5036-3582-10D3-FFFB02D7DE63}"/>
          </ac:spMkLst>
        </pc:spChg>
        <pc:picChg chg="add mod">
          <ac:chgData name="Craig Pollard" userId="3c648d62-af06-48ce-aa13-85c7acd2e23b" providerId="ADAL" clId="{78FF94A5-2793-4FB4-A0D1-6963465CEE16}" dt="2024-03-27T00:47:16.814" v="5571"/>
          <ac:picMkLst>
            <pc:docMk/>
            <pc:sldMk cId="3253701878" sldId="266"/>
            <ac:picMk id="5" creationId="{3F53134A-778B-55BC-5623-C4C786A4548B}"/>
          </ac:picMkLst>
        </pc:picChg>
      </pc:sldChg>
      <pc:sldChg chg="addSp delSp modSp mod delAnim modAnim">
        <pc:chgData name="Craig Pollard" userId="3c648d62-af06-48ce-aa13-85c7acd2e23b" providerId="ADAL" clId="{78FF94A5-2793-4FB4-A0D1-6963465CEE16}" dt="2024-03-27T00:47:20.127" v="5573"/>
        <pc:sldMkLst>
          <pc:docMk/>
          <pc:sldMk cId="475815276" sldId="268"/>
        </pc:sldMkLst>
        <pc:spChg chg="mod">
          <ac:chgData name="Craig Pollard" userId="3c648d62-af06-48ce-aa13-85c7acd2e23b" providerId="ADAL" clId="{78FF94A5-2793-4FB4-A0D1-6963465CEE16}" dt="2024-03-27T00:34:33.107" v="4268" actId="20577"/>
          <ac:spMkLst>
            <pc:docMk/>
            <pc:sldMk cId="475815276" sldId="268"/>
            <ac:spMk id="2" creationId="{CED8774D-DA0F-DF47-5FB3-E738B5279BC5}"/>
          </ac:spMkLst>
        </pc:spChg>
        <pc:spChg chg="mod">
          <ac:chgData name="Craig Pollard" userId="3c648d62-af06-48ce-aa13-85c7acd2e23b" providerId="ADAL" clId="{78FF94A5-2793-4FB4-A0D1-6963465CEE16}" dt="2024-03-27T00:44:02.901" v="5468" actId="20577"/>
          <ac:spMkLst>
            <pc:docMk/>
            <pc:sldMk cId="475815276" sldId="268"/>
            <ac:spMk id="3" creationId="{B7F2D671-A1BC-73EA-130D-37290268E3A1}"/>
          </ac:spMkLst>
        </pc:spChg>
        <pc:graphicFrameChg chg="del">
          <ac:chgData name="Craig Pollard" userId="3c648d62-af06-48ce-aa13-85c7acd2e23b" providerId="ADAL" clId="{78FF94A5-2793-4FB4-A0D1-6963465CEE16}" dt="2024-03-27T00:34:39.781" v="4269" actId="478"/>
          <ac:graphicFrameMkLst>
            <pc:docMk/>
            <pc:sldMk cId="475815276" sldId="268"/>
            <ac:graphicFrameMk id="6" creationId="{F3164BB1-676D-2C0E-F041-5187A6505B47}"/>
          </ac:graphicFrameMkLst>
        </pc:graphicFrameChg>
        <pc:picChg chg="add mod">
          <ac:chgData name="Craig Pollard" userId="3c648d62-af06-48ce-aa13-85c7acd2e23b" providerId="ADAL" clId="{78FF94A5-2793-4FB4-A0D1-6963465CEE16}" dt="2024-03-27T00:47:20.127" v="5573"/>
          <ac:picMkLst>
            <pc:docMk/>
            <pc:sldMk cId="475815276" sldId="268"/>
            <ac:picMk id="5" creationId="{465F6387-5296-75B7-773D-7823167F4679}"/>
          </ac:picMkLst>
        </pc:picChg>
      </pc:sldChg>
      <pc:sldChg chg="addSp modSp mod setBg modAnim">
        <pc:chgData name="Craig Pollard" userId="3c648d62-af06-48ce-aa13-85c7acd2e23b" providerId="ADAL" clId="{78FF94A5-2793-4FB4-A0D1-6963465CEE16}" dt="2024-03-27T00:49:21.215" v="5587" actId="26606"/>
        <pc:sldMkLst>
          <pc:docMk/>
          <pc:sldMk cId="2943047056" sldId="269"/>
        </pc:sldMkLst>
        <pc:spChg chg="mod">
          <ac:chgData name="Craig Pollard" userId="3c648d62-af06-48ce-aa13-85c7acd2e23b" providerId="ADAL" clId="{78FF94A5-2793-4FB4-A0D1-6963465CEE16}" dt="2024-03-27T00:49:21.215" v="5587" actId="26606"/>
          <ac:spMkLst>
            <pc:docMk/>
            <pc:sldMk cId="2943047056" sldId="269"/>
            <ac:spMk id="2" creationId="{503F9942-0125-EA41-F7E9-8EE526C28DD3}"/>
          </ac:spMkLst>
        </pc:spChg>
        <pc:spChg chg="mod ord">
          <ac:chgData name="Craig Pollard" userId="3c648d62-af06-48ce-aa13-85c7acd2e23b" providerId="ADAL" clId="{78FF94A5-2793-4FB4-A0D1-6963465CEE16}" dt="2024-03-27T00:49:21.215" v="5587" actId="26606"/>
          <ac:spMkLst>
            <pc:docMk/>
            <pc:sldMk cId="2943047056" sldId="269"/>
            <ac:spMk id="3" creationId="{DBF962D9-A036-A7EB-2A76-83784A530549}"/>
          </ac:spMkLst>
        </pc:spChg>
        <pc:spChg chg="mod">
          <ac:chgData name="Craig Pollard" userId="3c648d62-af06-48ce-aa13-85c7acd2e23b" providerId="ADAL" clId="{78FF94A5-2793-4FB4-A0D1-6963465CEE16}" dt="2024-03-27T00:49:21.215" v="5587" actId="26606"/>
          <ac:spMkLst>
            <pc:docMk/>
            <pc:sldMk cId="2943047056" sldId="269"/>
            <ac:spMk id="4" creationId="{2149699B-6852-A635-1B9B-CE99E059EFF6}"/>
          </ac:spMkLst>
        </pc:spChg>
        <pc:spChg chg="add">
          <ac:chgData name="Craig Pollard" userId="3c648d62-af06-48ce-aa13-85c7acd2e23b" providerId="ADAL" clId="{78FF94A5-2793-4FB4-A0D1-6963465CEE16}" dt="2024-03-27T00:49:21.215" v="5587" actId="26606"/>
          <ac:spMkLst>
            <pc:docMk/>
            <pc:sldMk cId="2943047056" sldId="269"/>
            <ac:spMk id="10" creationId="{E80B86A7-A1EC-475B-9166-88902B033A38}"/>
          </ac:spMkLst>
        </pc:spChg>
        <pc:spChg chg="add">
          <ac:chgData name="Craig Pollard" userId="3c648d62-af06-48ce-aa13-85c7acd2e23b" providerId="ADAL" clId="{78FF94A5-2793-4FB4-A0D1-6963465CEE16}" dt="2024-03-27T00:49:21.215" v="5587" actId="26606"/>
          <ac:spMkLst>
            <pc:docMk/>
            <pc:sldMk cId="2943047056" sldId="269"/>
            <ac:spMk id="12" creationId="{C2C29CB1-9F74-4879-A6AF-AEA67B6F1F4D}"/>
          </ac:spMkLst>
        </pc:spChg>
        <pc:spChg chg="add">
          <ac:chgData name="Craig Pollard" userId="3c648d62-af06-48ce-aa13-85c7acd2e23b" providerId="ADAL" clId="{78FF94A5-2793-4FB4-A0D1-6963465CEE16}" dt="2024-03-27T00:49:21.215" v="5587" actId="26606"/>
          <ac:spMkLst>
            <pc:docMk/>
            <pc:sldMk cId="2943047056" sldId="269"/>
            <ac:spMk id="14" creationId="{7E2C7115-5336-410C-AD71-0F0952A2E5A7}"/>
          </ac:spMkLst>
        </pc:spChg>
        <pc:picChg chg="add mod">
          <ac:chgData name="Craig Pollard" userId="3c648d62-af06-48ce-aa13-85c7acd2e23b" providerId="ADAL" clId="{78FF94A5-2793-4FB4-A0D1-6963465CEE16}" dt="2024-03-27T00:47:21.679" v="5574"/>
          <ac:picMkLst>
            <pc:docMk/>
            <pc:sldMk cId="2943047056" sldId="269"/>
            <ac:picMk id="5" creationId="{7D377066-5590-51B1-1519-815CD206F070}"/>
          </ac:picMkLst>
        </pc:picChg>
      </pc:sldChg>
      <pc:sldChg chg="addSp modSp new mod setBg">
        <pc:chgData name="Craig Pollard" userId="3c648d62-af06-48ce-aa13-85c7acd2e23b" providerId="ADAL" clId="{78FF94A5-2793-4FB4-A0D1-6963465CEE16}" dt="2024-03-27T00:50:09" v="5592" actId="207"/>
        <pc:sldMkLst>
          <pc:docMk/>
          <pc:sldMk cId="3341463343" sldId="270"/>
        </pc:sldMkLst>
        <pc:spChg chg="mod">
          <ac:chgData name="Craig Pollard" userId="3c648d62-af06-48ce-aa13-85c7acd2e23b" providerId="ADAL" clId="{78FF94A5-2793-4FB4-A0D1-6963465CEE16}" dt="2024-03-27T00:49:33.426" v="5588" actId="26606"/>
          <ac:spMkLst>
            <pc:docMk/>
            <pc:sldMk cId="3341463343" sldId="270"/>
            <ac:spMk id="2" creationId="{A17B0FBC-08E2-45F1-C73E-CFA8A8E012B3}"/>
          </ac:spMkLst>
        </pc:spChg>
        <pc:spChg chg="mod">
          <ac:chgData name="Craig Pollard" userId="3c648d62-af06-48ce-aa13-85c7acd2e23b" providerId="ADAL" clId="{78FF94A5-2793-4FB4-A0D1-6963465CEE16}" dt="2024-03-27T00:49:33.426" v="5588" actId="26606"/>
          <ac:spMkLst>
            <pc:docMk/>
            <pc:sldMk cId="3341463343" sldId="270"/>
            <ac:spMk id="3" creationId="{364661A7-2C98-72F9-548A-A378E2F92641}"/>
          </ac:spMkLst>
        </pc:spChg>
        <pc:spChg chg="mod">
          <ac:chgData name="Craig Pollard" userId="3c648d62-af06-48ce-aa13-85c7acd2e23b" providerId="ADAL" clId="{78FF94A5-2793-4FB4-A0D1-6963465CEE16}" dt="2024-03-27T00:50:09" v="5592" actId="207"/>
          <ac:spMkLst>
            <pc:docMk/>
            <pc:sldMk cId="3341463343" sldId="270"/>
            <ac:spMk id="4" creationId="{9112B565-C8F0-0A04-D026-3EA70CC0E6CF}"/>
          </ac:spMkLst>
        </pc:spChg>
        <pc:spChg chg="add">
          <ac:chgData name="Craig Pollard" userId="3c648d62-af06-48ce-aa13-85c7acd2e23b" providerId="ADAL" clId="{78FF94A5-2793-4FB4-A0D1-6963465CEE16}" dt="2024-03-27T00:49:33.426" v="5588" actId="26606"/>
          <ac:spMkLst>
            <pc:docMk/>
            <pc:sldMk cId="3341463343" sldId="270"/>
            <ac:spMk id="22" creationId="{A65AC7D1-EAA9-48F5-B509-60A7F50BF703}"/>
          </ac:spMkLst>
        </pc:spChg>
        <pc:spChg chg="add">
          <ac:chgData name="Craig Pollard" userId="3c648d62-af06-48ce-aa13-85c7acd2e23b" providerId="ADAL" clId="{78FF94A5-2793-4FB4-A0D1-6963465CEE16}" dt="2024-03-27T00:49:33.426" v="5588" actId="26606"/>
          <ac:spMkLst>
            <pc:docMk/>
            <pc:sldMk cId="3341463343" sldId="270"/>
            <ac:spMk id="24" creationId="{D6320AF9-619A-4175-865B-5663E1AEF4C5}"/>
          </ac:spMkLst>
        </pc:spChg>
        <pc:spChg chg="add">
          <ac:chgData name="Craig Pollard" userId="3c648d62-af06-48ce-aa13-85c7acd2e23b" providerId="ADAL" clId="{78FF94A5-2793-4FB4-A0D1-6963465CEE16}" dt="2024-03-27T00:49:33.426" v="5588" actId="26606"/>
          <ac:spMkLst>
            <pc:docMk/>
            <pc:sldMk cId="3341463343" sldId="270"/>
            <ac:spMk id="30" creationId="{7E018740-5C2B-4A41-AC1A-7E68D1EC1954}"/>
          </ac:spMkLst>
        </pc:spChg>
        <pc:spChg chg="add">
          <ac:chgData name="Craig Pollard" userId="3c648d62-af06-48ce-aa13-85c7acd2e23b" providerId="ADAL" clId="{78FF94A5-2793-4FB4-A0D1-6963465CEE16}" dt="2024-03-27T00:49:33.426" v="5588" actId="26606"/>
          <ac:spMkLst>
            <pc:docMk/>
            <pc:sldMk cId="3341463343" sldId="270"/>
            <ac:spMk id="32" creationId="{166F75A4-C475-4941-8EE2-B80A06A2C1BB}"/>
          </ac:spMkLst>
        </pc:spChg>
        <pc:spChg chg="add">
          <ac:chgData name="Craig Pollard" userId="3c648d62-af06-48ce-aa13-85c7acd2e23b" providerId="ADAL" clId="{78FF94A5-2793-4FB4-A0D1-6963465CEE16}" dt="2024-03-27T00:49:33.426" v="5588" actId="26606"/>
          <ac:spMkLst>
            <pc:docMk/>
            <pc:sldMk cId="3341463343" sldId="270"/>
            <ac:spMk id="34" creationId="{A032553A-72E8-4B0D-8405-FF9771C9AF05}"/>
          </ac:spMkLst>
        </pc:spChg>
        <pc:spChg chg="add">
          <ac:chgData name="Craig Pollard" userId="3c648d62-af06-48ce-aa13-85c7acd2e23b" providerId="ADAL" clId="{78FF94A5-2793-4FB4-A0D1-6963465CEE16}" dt="2024-03-27T00:49:33.426" v="5588" actId="26606"/>
          <ac:spMkLst>
            <pc:docMk/>
            <pc:sldMk cId="3341463343" sldId="270"/>
            <ac:spMk id="36" creationId="{765800AC-C3B9-498E-87BC-29FAE4C76B21}"/>
          </ac:spMkLst>
        </pc:spChg>
        <pc:spChg chg="add">
          <ac:chgData name="Craig Pollard" userId="3c648d62-af06-48ce-aa13-85c7acd2e23b" providerId="ADAL" clId="{78FF94A5-2793-4FB4-A0D1-6963465CEE16}" dt="2024-03-27T00:49:33.426" v="5588" actId="26606"/>
          <ac:spMkLst>
            <pc:docMk/>
            <pc:sldMk cId="3341463343" sldId="270"/>
            <ac:spMk id="38" creationId="{1F9D6ACB-2FF4-49F9-978A-E0D5327FC635}"/>
          </ac:spMkLst>
        </pc:spChg>
        <pc:spChg chg="add">
          <ac:chgData name="Craig Pollard" userId="3c648d62-af06-48ce-aa13-85c7acd2e23b" providerId="ADAL" clId="{78FF94A5-2793-4FB4-A0D1-6963465CEE16}" dt="2024-03-27T00:49:33.426" v="5588" actId="26606"/>
          <ac:spMkLst>
            <pc:docMk/>
            <pc:sldMk cId="3341463343" sldId="270"/>
            <ac:spMk id="40" creationId="{A5EC319D-0FEA-4B95-A3EA-01E35672C95B}"/>
          </ac:spMkLst>
        </pc:spChg>
        <pc:grpChg chg="add">
          <ac:chgData name="Craig Pollard" userId="3c648d62-af06-48ce-aa13-85c7acd2e23b" providerId="ADAL" clId="{78FF94A5-2793-4FB4-A0D1-6963465CEE16}" dt="2024-03-27T00:49:33.426" v="5588" actId="26606"/>
          <ac:grpSpMkLst>
            <pc:docMk/>
            <pc:sldMk cId="3341463343" sldId="270"/>
            <ac:grpSpMk id="10" creationId="{D6280969-F024-466D-A1DB-4F848C51DEF6}"/>
          </ac:grpSpMkLst>
        </pc:grpChg>
        <pc:picChg chg="add mod ord">
          <ac:chgData name="Craig Pollard" userId="3c648d62-af06-48ce-aa13-85c7acd2e23b" providerId="ADAL" clId="{78FF94A5-2793-4FB4-A0D1-6963465CEE16}" dt="2024-03-27T00:49:33.426" v="5588" actId="26606"/>
          <ac:picMkLst>
            <pc:docMk/>
            <pc:sldMk cId="3341463343" sldId="270"/>
            <ac:picMk id="5" creationId="{CB46B090-D89A-AC50-F0FB-6479D55C7F83}"/>
          </ac:picMkLst>
        </pc:picChg>
        <pc:cxnChg chg="add">
          <ac:chgData name="Craig Pollard" userId="3c648d62-af06-48ce-aa13-85c7acd2e23b" providerId="ADAL" clId="{78FF94A5-2793-4FB4-A0D1-6963465CEE16}" dt="2024-03-27T00:49:33.426" v="5588" actId="26606"/>
          <ac:cxnSpMkLst>
            <pc:docMk/>
            <pc:sldMk cId="3341463343" sldId="270"/>
            <ac:cxnSpMk id="26" creationId="{063B6EC6-D752-4EE7-908B-F8F19E8C7FEA}"/>
          </ac:cxnSpMkLst>
        </pc:cxnChg>
        <pc:cxnChg chg="add">
          <ac:chgData name="Craig Pollard" userId="3c648d62-af06-48ce-aa13-85c7acd2e23b" providerId="ADAL" clId="{78FF94A5-2793-4FB4-A0D1-6963465CEE16}" dt="2024-03-27T00:49:33.426" v="5588" actId="26606"/>
          <ac:cxnSpMkLst>
            <pc:docMk/>
            <pc:sldMk cId="3341463343" sldId="270"/>
            <ac:cxnSpMk id="28" creationId="{EFECD4E8-AD3E-4228-82A2-9461958EA94D}"/>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66EEDD-EEAE-491E-8D0F-475F3047B619}" type="datetimeFigureOut">
              <a:rPr lang="en-AU" smtClean="0"/>
              <a:t>27/03/2024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6C868-45DD-4388-834D-C0458281422A}" type="slidenum">
              <a:rPr lang="en-AU" smtClean="0"/>
              <a:t>‹#›</a:t>
            </a:fld>
            <a:endParaRPr lang="en-AU"/>
          </a:p>
        </p:txBody>
      </p:sp>
    </p:spTree>
    <p:extLst>
      <p:ext uri="{BB962C8B-B14F-4D97-AF65-F5344CB8AC3E}">
        <p14:creationId xmlns:p14="http://schemas.microsoft.com/office/powerpoint/2010/main" val="3393523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DBF9B6-C96C-4132-9B53-A7B33F81A0EF}" type="datetime1">
              <a:rPr lang="en-US" smtClean="0"/>
              <a:t>3/27/2024</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45DA5E-41A0-40CF-BE2B-23740E1EC247}" type="datetime1">
              <a:rPr lang="en-US" smtClean="0"/>
              <a:t>3/27/2024</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3686FC-9812-46ED-BC21-C5DDDAC66CD4}" type="datetime1">
              <a:rPr lang="en-US" smtClean="0"/>
              <a:t>3/27/2024</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9715A5-50BD-464D-8BB6-6A71D6512B24}" type="datetime1">
              <a:rPr lang="en-US" smtClean="0"/>
              <a:t>3/27/2024</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8C6500-288D-401D-A96A-9B0F059FB86C}" type="datetime1">
              <a:rPr lang="en-US" smtClean="0"/>
              <a:t>3/27/2024</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9C50E9-D6B8-4AEF-834D-4F584BF25851}" type="datetime1">
              <a:rPr lang="en-US" smtClean="0"/>
              <a:t>3/27/2024</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8E88B6-85EA-4128-B59D-8DC2B9D3AB0F}" type="datetime1">
              <a:rPr lang="en-US" smtClean="0"/>
              <a:t>3/27/2024</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E38C62-A260-4072-A526-8D5D11DC9C57}" type="datetime1">
              <a:rPr lang="en-US" smtClean="0"/>
              <a:t>3/27/2024</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DD9368-A2E5-4F22-B77F-94B3C38AEC05}" type="datetime1">
              <a:rPr lang="en-US" smtClean="0"/>
              <a:t>3/27/2024</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5CC10D-CCD5-4BDC-B31B-1C914DBF5030}" type="datetime1">
              <a:rPr lang="en-US" smtClean="0"/>
              <a:t>3/27/2024</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F71DDE-59F3-49E6-A808-48CDCB767919}" type="datetime1">
              <a:rPr lang="en-US" smtClean="0"/>
              <a:t>3/27/2024</a:t>
            </a:fld>
            <a:endParaRPr lang="en-US" dirty="0"/>
          </a:p>
        </p:txBody>
      </p:sp>
      <p:sp>
        <p:nvSpPr>
          <p:cNvPr id="6" name="Footer Placeholder 5"/>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2CE37E-5289-4F7A-96DD-784FF7D1B004}" type="datetime1">
              <a:rPr lang="en-US" smtClean="0"/>
              <a:t>3/27/2024</a:t>
            </a:fld>
            <a:endParaRPr lang="en-US" dirty="0"/>
          </a:p>
        </p:txBody>
      </p:sp>
      <p:sp>
        <p:nvSpPr>
          <p:cNvPr id="8" name="Footer Placeholder 7"/>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6AE368-3F4D-4372-8329-2B257F023509}" type="datetime1">
              <a:rPr lang="en-US" smtClean="0"/>
              <a:t>3/27/2024</a:t>
            </a:fld>
            <a:endParaRPr lang="en-US" dirty="0"/>
          </a:p>
        </p:txBody>
      </p:sp>
      <p:sp>
        <p:nvSpPr>
          <p:cNvPr id="4" name="Footer Placeholder 3"/>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FBDF0-42A6-402E-A0B3-969FD193BBF5}" type="datetime1">
              <a:rPr lang="en-US" smtClean="0"/>
              <a:t>3/27/2024</a:t>
            </a:fld>
            <a:endParaRPr lang="en-US" dirty="0"/>
          </a:p>
        </p:txBody>
      </p:sp>
      <p:sp>
        <p:nvSpPr>
          <p:cNvPr id="3" name="Footer Placeholder 2"/>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9662A-07D7-4CB1-B69C-861617582AE0}" type="datetime1">
              <a:rPr lang="en-US" smtClean="0"/>
              <a:t>3/27/2024</a:t>
            </a:fld>
            <a:endParaRPr lang="en-US" dirty="0"/>
          </a:p>
        </p:txBody>
      </p:sp>
      <p:sp>
        <p:nvSpPr>
          <p:cNvPr id="6" name="Footer Placeholder 5"/>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A76BBDE1-B589-4196-AC41-C808923B7EAA}" type="datetime1">
              <a:rPr lang="en-US" smtClean="0"/>
              <a:t>3/27/2024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2A60DA-E95E-4D39-A50D-7AAFDDB628AF}" type="datetime1">
              <a:rPr lang="en-US" smtClean="0"/>
              <a:t>3/27/2024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85969" y="4553712"/>
            <a:ext cx="8288032" cy="1096316"/>
          </a:xfrm>
        </p:spPr>
        <p:txBody>
          <a:bodyPr>
            <a:normAutofit/>
          </a:bodyPr>
          <a:lstStyle/>
          <a:p>
            <a:pPr algn="ctr"/>
            <a:r>
              <a:rPr lang="en-US" sz="4800"/>
              <a:t>IR News – March 2024</a:t>
            </a:r>
            <a:endParaRPr lang="en-AU" sz="4800"/>
          </a:p>
        </p:txBody>
      </p:sp>
      <p:sp>
        <p:nvSpPr>
          <p:cNvPr id="3" name="Subtitle 2"/>
          <p:cNvSpPr>
            <a:spLocks noGrp="1"/>
          </p:cNvSpPr>
          <p:nvPr>
            <p:ph type="subTitle" idx="1"/>
          </p:nvPr>
        </p:nvSpPr>
        <p:spPr>
          <a:xfrm>
            <a:off x="985969" y="5650029"/>
            <a:ext cx="8288032" cy="469122"/>
          </a:xfrm>
        </p:spPr>
        <p:txBody>
          <a:bodyPr>
            <a:normAutofit/>
          </a:bodyPr>
          <a:lstStyle/>
          <a:p>
            <a:pPr algn="ctr"/>
            <a:r>
              <a:rPr lang="en-AU" dirty="0"/>
              <a:t>Craig Pollard – Senior Consultant</a:t>
            </a:r>
            <a:endParaRPr lang="en-AU"/>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4938" y="934222"/>
            <a:ext cx="6110092" cy="3299450"/>
          </a:xfrm>
          <a:prstGeom prst="rect">
            <a:avLst/>
          </a:prstGeom>
        </p:spPr>
      </p:pic>
      <p:sp>
        <p:nvSpPr>
          <p:cNvPr id="5" name="Footer Placeholder 4"/>
          <p:cNvSpPr>
            <a:spLocks noGrp="1"/>
          </p:cNvSpPr>
          <p:nvPr>
            <p:ph type="ftr" sz="quarter" idx="11"/>
          </p:nvPr>
        </p:nvSpPr>
        <p:spPr>
          <a:xfrm>
            <a:off x="677334" y="6352651"/>
            <a:ext cx="6297612" cy="365125"/>
          </a:xfrm>
        </p:spPr>
        <p:txBody>
          <a:bodyPr>
            <a:normAutofit/>
          </a:bodyPr>
          <a:lstStyle/>
          <a:p>
            <a:pPr>
              <a:spcAft>
                <a:spcPts val="600"/>
              </a:spcAft>
            </a:pPr>
            <a:r>
              <a:rPr lang="en-AU"/>
              <a:t>Your trusted partner, providing the safety net in the tough times and peace of mind at all times</a:t>
            </a:r>
            <a:endParaRPr lang="en-US"/>
          </a:p>
        </p:txBody>
      </p:sp>
    </p:spTree>
    <p:extLst>
      <p:ext uri="{BB962C8B-B14F-4D97-AF65-F5344CB8AC3E}">
        <p14:creationId xmlns:p14="http://schemas.microsoft.com/office/powerpoint/2010/main" val="328913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BAB6CB-E404-C431-DE87-B855365626FA}"/>
              </a:ext>
            </a:extLst>
          </p:cNvPr>
          <p:cNvSpPr>
            <a:spLocks noGrp="1"/>
          </p:cNvSpPr>
          <p:nvPr>
            <p:ph type="title"/>
          </p:nvPr>
        </p:nvSpPr>
        <p:spPr>
          <a:xfrm>
            <a:off x="1333502" y="609600"/>
            <a:ext cx="8596668" cy="1320800"/>
          </a:xfrm>
        </p:spPr>
        <p:txBody>
          <a:bodyPr>
            <a:normAutofit/>
          </a:bodyPr>
          <a:lstStyle/>
          <a:p>
            <a:r>
              <a:rPr lang="en-US" dirty="0"/>
              <a:t>Latest News – FD Leave</a:t>
            </a:r>
            <a:endParaRPr lang="en-AU" dirty="0"/>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4" name="Footer Placeholder 3">
            <a:extLst>
              <a:ext uri="{FF2B5EF4-FFF2-40B4-BE49-F238E27FC236}">
                <a16:creationId xmlns:a16="http://schemas.microsoft.com/office/drawing/2014/main" id="{B4C42E9A-75A8-349C-DAF5-E069B4D8ADF8}"/>
              </a:ext>
            </a:extLst>
          </p:cNvPr>
          <p:cNvSpPr>
            <a:spLocks noGrp="1"/>
          </p:cNvSpPr>
          <p:nvPr>
            <p:ph type="ftr" sz="quarter" idx="11"/>
          </p:nvPr>
        </p:nvSpPr>
        <p:spPr>
          <a:xfrm>
            <a:off x="1333502" y="6041362"/>
            <a:ext cx="5641444" cy="365125"/>
          </a:xfrm>
        </p:spPr>
        <p:txBody>
          <a:bodyPr>
            <a:normAutofit/>
          </a:bodyPr>
          <a:lstStyle/>
          <a:p>
            <a:pPr>
              <a:spcAft>
                <a:spcPts val="600"/>
              </a:spcAft>
            </a:pPr>
            <a:r>
              <a:rPr lang="en-AU"/>
              <a:t>Your trusted partner, providing the safety net in the tough times and peace of mind at all times</a:t>
            </a:r>
            <a:endParaRPr lang="en-US"/>
          </a:p>
        </p:txBody>
      </p:sp>
      <p:sp>
        <p:nvSpPr>
          <p:cNvPr id="3" name="Content Placeholder 2">
            <a:extLst>
              <a:ext uri="{FF2B5EF4-FFF2-40B4-BE49-F238E27FC236}">
                <a16:creationId xmlns:a16="http://schemas.microsoft.com/office/drawing/2014/main" id="{9435310B-2DA1-F5F0-AD3F-F4F3EE0A5811}"/>
              </a:ext>
            </a:extLst>
          </p:cNvPr>
          <p:cNvSpPr>
            <a:spLocks noGrp="1"/>
          </p:cNvSpPr>
          <p:nvPr>
            <p:ph idx="1"/>
          </p:nvPr>
        </p:nvSpPr>
        <p:spPr>
          <a:xfrm>
            <a:off x="1333502" y="2160589"/>
            <a:ext cx="8596668" cy="3880773"/>
          </a:xfrm>
        </p:spPr>
        <p:txBody>
          <a:bodyPr>
            <a:normAutofit/>
          </a:bodyPr>
          <a:lstStyle/>
          <a:p>
            <a:pPr>
              <a:lnSpc>
                <a:spcPct val="90000"/>
              </a:lnSpc>
            </a:pPr>
            <a:r>
              <a:rPr lang="en-US" sz="1700"/>
              <a:t>Family and Domestic Violence Leave (FDV Leave) has now been added to the National Employment Standards (NES).  This leave now has the same standing as Annual Leave and Personal Carer’s Leave as a “workplace right”.</a:t>
            </a:r>
          </a:p>
          <a:p>
            <a:pPr>
              <a:lnSpc>
                <a:spcPct val="90000"/>
              </a:lnSpc>
            </a:pPr>
            <a:r>
              <a:rPr lang="en-US" sz="1700"/>
              <a:t>The Leave is available to any employee who is the victim of Family or Domestic Violence.  </a:t>
            </a:r>
          </a:p>
          <a:p>
            <a:pPr>
              <a:lnSpc>
                <a:spcPct val="90000"/>
              </a:lnSpc>
            </a:pPr>
            <a:r>
              <a:rPr lang="en-US" sz="1700"/>
              <a:t>The Leave is available to full time, part time and Casual employees with no pro rating.</a:t>
            </a:r>
          </a:p>
          <a:p>
            <a:pPr>
              <a:lnSpc>
                <a:spcPct val="90000"/>
              </a:lnSpc>
            </a:pPr>
            <a:r>
              <a:rPr lang="en-US" sz="1700"/>
              <a:t>The entitlement is to 10 days per annum (non accruing) paid at the employee’s usual rate of pay including any shift allowances/loadings/allowances.</a:t>
            </a:r>
          </a:p>
          <a:p>
            <a:pPr>
              <a:lnSpc>
                <a:spcPct val="90000"/>
              </a:lnSpc>
            </a:pPr>
            <a:r>
              <a:rPr lang="en-US" sz="1700"/>
              <a:t>The Employer is entitled to evidence to substantiate the need for the leave and this can consist of court documents or a police report.</a:t>
            </a:r>
          </a:p>
          <a:p>
            <a:pPr>
              <a:lnSpc>
                <a:spcPct val="90000"/>
              </a:lnSpc>
            </a:pPr>
            <a:r>
              <a:rPr lang="en-US" sz="1700"/>
              <a:t>If an employee takes FDV Leave it must not appear on their </a:t>
            </a:r>
            <a:r>
              <a:rPr lang="en-US" sz="1700" err="1"/>
              <a:t>payslip</a:t>
            </a:r>
            <a:r>
              <a:rPr lang="en-US" sz="1700"/>
              <a:t> as FDV Leave but must be recorded in the time and wages records.</a:t>
            </a:r>
          </a:p>
          <a:p>
            <a:pPr>
              <a:lnSpc>
                <a:spcPct val="90000"/>
              </a:lnSpc>
            </a:pPr>
            <a:endParaRPr lang="en-AU" sz="1700"/>
          </a:p>
        </p:txBody>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pic>
        <p:nvPicPr>
          <p:cNvPr id="5" name="Picture 4">
            <a:extLst>
              <a:ext uri="{FF2B5EF4-FFF2-40B4-BE49-F238E27FC236}">
                <a16:creationId xmlns:a16="http://schemas.microsoft.com/office/drawing/2014/main" id="{118C74AC-5326-A5F7-5D4F-BE09BB301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759" y="0"/>
            <a:ext cx="1796241" cy="967747"/>
          </a:xfrm>
          <a:prstGeom prst="rect">
            <a:avLst/>
          </a:prstGeom>
        </p:spPr>
      </p:pic>
    </p:spTree>
    <p:extLst>
      <p:ext uri="{BB962C8B-B14F-4D97-AF65-F5344CB8AC3E}">
        <p14:creationId xmlns:p14="http://schemas.microsoft.com/office/powerpoint/2010/main" val="420673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34329-07CF-8CA8-1253-2F04130401F9}"/>
              </a:ext>
            </a:extLst>
          </p:cNvPr>
          <p:cNvSpPr>
            <a:spLocks noGrp="1"/>
          </p:cNvSpPr>
          <p:nvPr>
            <p:ph type="title"/>
          </p:nvPr>
        </p:nvSpPr>
        <p:spPr/>
        <p:txBody>
          <a:bodyPr/>
          <a:lstStyle/>
          <a:p>
            <a:r>
              <a:rPr lang="en-US" dirty="0"/>
              <a:t>Latest News – Right to Disconnect</a:t>
            </a:r>
            <a:endParaRPr lang="en-AU" dirty="0"/>
          </a:p>
        </p:txBody>
      </p:sp>
      <p:sp>
        <p:nvSpPr>
          <p:cNvPr id="3" name="Content Placeholder 2">
            <a:extLst>
              <a:ext uri="{FF2B5EF4-FFF2-40B4-BE49-F238E27FC236}">
                <a16:creationId xmlns:a16="http://schemas.microsoft.com/office/drawing/2014/main" id="{1D240D3D-F2A9-D6C7-C8BB-4728239C11A7}"/>
              </a:ext>
            </a:extLst>
          </p:cNvPr>
          <p:cNvSpPr>
            <a:spLocks noGrp="1"/>
          </p:cNvSpPr>
          <p:nvPr>
            <p:ph idx="1"/>
          </p:nvPr>
        </p:nvSpPr>
        <p:spPr/>
        <p:txBody>
          <a:bodyPr/>
          <a:lstStyle/>
          <a:p>
            <a:r>
              <a:rPr lang="en-US" dirty="0"/>
              <a:t>From August 2024 (for Large Employers) and August 2025 (for Small Employers), Employees have a “Right to Disconnect” from work.</a:t>
            </a:r>
          </a:p>
          <a:p>
            <a:r>
              <a:rPr lang="en-US" dirty="0"/>
              <a:t>This means that employers are not permitted to require an employee to respond to emails or take phone calls on work related matters when they are not rostered to work.</a:t>
            </a:r>
          </a:p>
          <a:p>
            <a:r>
              <a:rPr lang="en-US" dirty="0"/>
              <a:t>This also means that an employee can refuse to respond to an email or other communication from a client (or in the case of kindergartens, a parent) and it is unlawful for the employer to take “adverse action” against them.</a:t>
            </a:r>
          </a:p>
          <a:p>
            <a:r>
              <a:rPr lang="en-US" dirty="0"/>
              <a:t>Currently the legislation permits imprisonment for breaching this provision but this was an oversight in the drafting and a Bill has been introduced into parliament to correct this error.  So Jail is not a risk, just a fine.</a:t>
            </a:r>
          </a:p>
          <a:p>
            <a:endParaRPr lang="en-US" dirty="0"/>
          </a:p>
          <a:p>
            <a:endParaRPr lang="en-AU" dirty="0"/>
          </a:p>
        </p:txBody>
      </p:sp>
      <p:sp>
        <p:nvSpPr>
          <p:cNvPr id="4" name="Footer Placeholder 3">
            <a:extLst>
              <a:ext uri="{FF2B5EF4-FFF2-40B4-BE49-F238E27FC236}">
                <a16:creationId xmlns:a16="http://schemas.microsoft.com/office/drawing/2014/main" id="{DE70CEB7-3E66-6E12-035D-1D65805CADEB}"/>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pic>
        <p:nvPicPr>
          <p:cNvPr id="5" name="Picture 4">
            <a:extLst>
              <a:ext uri="{FF2B5EF4-FFF2-40B4-BE49-F238E27FC236}">
                <a16:creationId xmlns:a16="http://schemas.microsoft.com/office/drawing/2014/main" id="{1DCA83AA-2A85-3242-7FA5-861201A57A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759" y="0"/>
            <a:ext cx="1796241" cy="967747"/>
          </a:xfrm>
          <a:prstGeom prst="rect">
            <a:avLst/>
          </a:prstGeom>
        </p:spPr>
      </p:pic>
    </p:spTree>
    <p:extLst>
      <p:ext uri="{BB962C8B-B14F-4D97-AF65-F5344CB8AC3E}">
        <p14:creationId xmlns:p14="http://schemas.microsoft.com/office/powerpoint/2010/main" val="2596742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539F14-E6ED-B78A-1DD5-B58F456BA4C8}"/>
              </a:ext>
            </a:extLst>
          </p:cNvPr>
          <p:cNvSpPr>
            <a:spLocks noGrp="1"/>
          </p:cNvSpPr>
          <p:nvPr>
            <p:ph type="title"/>
          </p:nvPr>
        </p:nvSpPr>
        <p:spPr>
          <a:xfrm>
            <a:off x="1333502" y="609600"/>
            <a:ext cx="8596668" cy="1320800"/>
          </a:xfrm>
        </p:spPr>
        <p:txBody>
          <a:bodyPr>
            <a:normAutofit/>
          </a:bodyPr>
          <a:lstStyle/>
          <a:p>
            <a:r>
              <a:rPr lang="en-US" dirty="0"/>
              <a:t>Latest News – Right to Disconnect</a:t>
            </a:r>
            <a:endParaRPr lang="en-AU" dirty="0"/>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4" name="Footer Placeholder 3">
            <a:extLst>
              <a:ext uri="{FF2B5EF4-FFF2-40B4-BE49-F238E27FC236}">
                <a16:creationId xmlns:a16="http://schemas.microsoft.com/office/drawing/2014/main" id="{2DED6B83-1DFC-6C9F-D502-1C9C789E823C}"/>
              </a:ext>
            </a:extLst>
          </p:cNvPr>
          <p:cNvSpPr>
            <a:spLocks noGrp="1"/>
          </p:cNvSpPr>
          <p:nvPr>
            <p:ph type="ftr" sz="quarter" idx="11"/>
          </p:nvPr>
        </p:nvSpPr>
        <p:spPr>
          <a:xfrm>
            <a:off x="1333502" y="6041362"/>
            <a:ext cx="5641444" cy="365125"/>
          </a:xfrm>
        </p:spPr>
        <p:txBody>
          <a:bodyPr>
            <a:normAutofit/>
          </a:bodyPr>
          <a:lstStyle/>
          <a:p>
            <a:pPr>
              <a:spcAft>
                <a:spcPts val="600"/>
              </a:spcAft>
            </a:pPr>
            <a:r>
              <a:rPr lang="en-AU"/>
              <a:t>Your trusted partner, providing the safety net in the tough times and peace of mind at all times</a:t>
            </a:r>
            <a:endParaRPr lang="en-US"/>
          </a:p>
        </p:txBody>
      </p:sp>
      <p:sp>
        <p:nvSpPr>
          <p:cNvPr id="3" name="Content Placeholder 2">
            <a:extLst>
              <a:ext uri="{FF2B5EF4-FFF2-40B4-BE49-F238E27FC236}">
                <a16:creationId xmlns:a16="http://schemas.microsoft.com/office/drawing/2014/main" id="{C7E7D21F-5036-3582-10D3-FFFB02D7DE63}"/>
              </a:ext>
            </a:extLst>
          </p:cNvPr>
          <p:cNvSpPr>
            <a:spLocks noGrp="1"/>
          </p:cNvSpPr>
          <p:nvPr>
            <p:ph idx="1"/>
          </p:nvPr>
        </p:nvSpPr>
        <p:spPr>
          <a:xfrm>
            <a:off x="1333502" y="2160589"/>
            <a:ext cx="8596668" cy="3880773"/>
          </a:xfrm>
        </p:spPr>
        <p:txBody>
          <a:bodyPr>
            <a:normAutofit/>
          </a:bodyPr>
          <a:lstStyle/>
          <a:p>
            <a:r>
              <a:rPr lang="en-US" dirty="0"/>
              <a:t>There are exemptions to this new “prohibition” in that an employee is only able to refuse if such a refusal is “reasonable”.</a:t>
            </a:r>
          </a:p>
          <a:p>
            <a:r>
              <a:rPr lang="en-US" dirty="0"/>
              <a:t>The following is a non-exhaustive list of considerations when deciding if a refusal to accept communication is “unreasonable” or “reasonable”:</a:t>
            </a:r>
          </a:p>
          <a:p>
            <a:pPr lvl="1"/>
            <a:r>
              <a:rPr lang="en-US" dirty="0"/>
              <a:t>The reason for the contact</a:t>
            </a:r>
          </a:p>
          <a:p>
            <a:pPr lvl="1"/>
            <a:r>
              <a:rPr lang="en-US" dirty="0"/>
              <a:t>How contact is made</a:t>
            </a:r>
          </a:p>
          <a:p>
            <a:pPr lvl="1"/>
            <a:r>
              <a:rPr lang="en-US" dirty="0"/>
              <a:t>The extent to which an employee is compensated to remain available for work when the contact is made or for working additional hours outside of their ordinary rostered hours</a:t>
            </a:r>
          </a:p>
          <a:p>
            <a:pPr lvl="1"/>
            <a:r>
              <a:rPr lang="en-US" dirty="0"/>
              <a:t>The employee’s role and level of seniority</a:t>
            </a:r>
          </a:p>
          <a:p>
            <a:pPr lvl="1"/>
            <a:r>
              <a:rPr lang="en-US" dirty="0"/>
              <a:t>Any relevant personal circumstances such as family or caring responsibilities.</a:t>
            </a:r>
          </a:p>
        </p:txBody>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pic>
        <p:nvPicPr>
          <p:cNvPr id="5" name="Picture 4">
            <a:extLst>
              <a:ext uri="{FF2B5EF4-FFF2-40B4-BE49-F238E27FC236}">
                <a16:creationId xmlns:a16="http://schemas.microsoft.com/office/drawing/2014/main" id="{F6E5D730-28D1-20D7-42EE-E0974D7BC0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759" y="0"/>
            <a:ext cx="1796241" cy="967747"/>
          </a:xfrm>
          <a:prstGeom prst="rect">
            <a:avLst/>
          </a:prstGeom>
        </p:spPr>
      </p:pic>
    </p:spTree>
    <p:extLst>
      <p:ext uri="{BB962C8B-B14F-4D97-AF65-F5344CB8AC3E}">
        <p14:creationId xmlns:p14="http://schemas.microsoft.com/office/powerpoint/2010/main" val="354008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9F14-E6ED-B78A-1DD5-B58F456BA4C8}"/>
              </a:ext>
            </a:extLst>
          </p:cNvPr>
          <p:cNvSpPr>
            <a:spLocks noGrp="1"/>
          </p:cNvSpPr>
          <p:nvPr>
            <p:ph type="title"/>
          </p:nvPr>
        </p:nvSpPr>
        <p:spPr/>
        <p:txBody>
          <a:bodyPr/>
          <a:lstStyle/>
          <a:p>
            <a:r>
              <a:rPr lang="en-US" dirty="0"/>
              <a:t>Latest News – QIRC 2023 Wage Decision</a:t>
            </a:r>
            <a:endParaRPr lang="en-AU" dirty="0"/>
          </a:p>
        </p:txBody>
      </p:sp>
      <p:sp>
        <p:nvSpPr>
          <p:cNvPr id="3" name="Content Placeholder 2">
            <a:extLst>
              <a:ext uri="{FF2B5EF4-FFF2-40B4-BE49-F238E27FC236}">
                <a16:creationId xmlns:a16="http://schemas.microsoft.com/office/drawing/2014/main" id="{C7E7D21F-5036-3582-10D3-FFFB02D7DE63}"/>
              </a:ext>
            </a:extLst>
          </p:cNvPr>
          <p:cNvSpPr>
            <a:spLocks noGrp="1"/>
          </p:cNvSpPr>
          <p:nvPr>
            <p:ph idx="1"/>
          </p:nvPr>
        </p:nvSpPr>
        <p:spPr/>
        <p:txBody>
          <a:bodyPr/>
          <a:lstStyle/>
          <a:p>
            <a:r>
              <a:rPr lang="en-US" dirty="0"/>
              <a:t>The QIRC full bench has still not handed down the wage increase decision which will apply from 1 September 2023.</a:t>
            </a:r>
          </a:p>
          <a:p>
            <a:r>
              <a:rPr lang="en-US" dirty="0"/>
              <a:t>We don’t know when this decision will be handed down but we expect it to be in the range of 5.75%.</a:t>
            </a:r>
          </a:p>
          <a:p>
            <a:r>
              <a:rPr lang="en-US" dirty="0"/>
              <a:t>This increase will have to be backdated to 1 September 2023 and former employees who have left since that date will have to be paid as well.</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2DED6B83-1DFC-6C9F-D502-1C9C789E823C}"/>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pic>
        <p:nvPicPr>
          <p:cNvPr id="5" name="Picture 4">
            <a:extLst>
              <a:ext uri="{FF2B5EF4-FFF2-40B4-BE49-F238E27FC236}">
                <a16:creationId xmlns:a16="http://schemas.microsoft.com/office/drawing/2014/main" id="{3F53134A-778B-55BC-5623-C4C786A454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759" y="0"/>
            <a:ext cx="1796241" cy="967747"/>
          </a:xfrm>
          <a:prstGeom prst="rect">
            <a:avLst/>
          </a:prstGeom>
        </p:spPr>
      </p:pic>
    </p:spTree>
    <p:extLst>
      <p:ext uri="{BB962C8B-B14F-4D97-AF65-F5344CB8AC3E}">
        <p14:creationId xmlns:p14="http://schemas.microsoft.com/office/powerpoint/2010/main" val="325370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8F890-2839-5155-31B7-6F56BB8953D9}"/>
              </a:ext>
            </a:extLst>
          </p:cNvPr>
          <p:cNvSpPr>
            <a:spLocks noGrp="1"/>
          </p:cNvSpPr>
          <p:nvPr>
            <p:ph type="title"/>
          </p:nvPr>
        </p:nvSpPr>
        <p:spPr>
          <a:xfrm>
            <a:off x="1333502" y="609600"/>
            <a:ext cx="8596668" cy="1320800"/>
          </a:xfrm>
        </p:spPr>
        <p:txBody>
          <a:bodyPr>
            <a:normAutofit/>
          </a:bodyPr>
          <a:lstStyle/>
          <a:p>
            <a:r>
              <a:rPr lang="en-AU" dirty="0"/>
              <a:t>Latest News – Casual Employment</a:t>
            </a:r>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4" name="Footer Placeholder 3">
            <a:extLst>
              <a:ext uri="{FF2B5EF4-FFF2-40B4-BE49-F238E27FC236}">
                <a16:creationId xmlns:a16="http://schemas.microsoft.com/office/drawing/2014/main" id="{C789DC53-2E79-D373-44EC-87D90186169D}"/>
              </a:ext>
            </a:extLst>
          </p:cNvPr>
          <p:cNvSpPr>
            <a:spLocks noGrp="1"/>
          </p:cNvSpPr>
          <p:nvPr>
            <p:ph type="ftr" sz="quarter" idx="11"/>
          </p:nvPr>
        </p:nvSpPr>
        <p:spPr>
          <a:xfrm>
            <a:off x="1333502" y="6041362"/>
            <a:ext cx="5641444" cy="365125"/>
          </a:xfrm>
        </p:spPr>
        <p:txBody>
          <a:bodyPr>
            <a:normAutofit/>
          </a:bodyPr>
          <a:lstStyle/>
          <a:p>
            <a:pPr>
              <a:spcAft>
                <a:spcPts val="600"/>
              </a:spcAft>
            </a:pPr>
            <a:r>
              <a:rPr lang="en-AU"/>
              <a:t>Your trusted partner, providing the safety net in the tough times and peace of mind at all times</a:t>
            </a:r>
            <a:endParaRPr lang="en-US"/>
          </a:p>
        </p:txBody>
      </p:sp>
      <p:sp>
        <p:nvSpPr>
          <p:cNvPr id="3" name="Content Placeholder 2">
            <a:extLst>
              <a:ext uri="{FF2B5EF4-FFF2-40B4-BE49-F238E27FC236}">
                <a16:creationId xmlns:a16="http://schemas.microsoft.com/office/drawing/2014/main" id="{23BCCC83-34E9-CDD6-E3F1-5A9C82FC8B03}"/>
              </a:ext>
            </a:extLst>
          </p:cNvPr>
          <p:cNvSpPr>
            <a:spLocks noGrp="1"/>
          </p:cNvSpPr>
          <p:nvPr>
            <p:ph idx="1"/>
          </p:nvPr>
        </p:nvSpPr>
        <p:spPr>
          <a:xfrm>
            <a:off x="1333502" y="2160589"/>
            <a:ext cx="8596668" cy="3880773"/>
          </a:xfrm>
        </p:spPr>
        <p:txBody>
          <a:bodyPr>
            <a:normAutofit/>
          </a:bodyPr>
          <a:lstStyle/>
          <a:p>
            <a:pPr>
              <a:lnSpc>
                <a:spcPct val="90000"/>
              </a:lnSpc>
            </a:pPr>
            <a:r>
              <a:rPr lang="en-US" dirty="0"/>
              <a:t>From 26 August 2024 the definition of “Casual Employee” will change.</a:t>
            </a:r>
            <a:endParaRPr lang="en-US"/>
          </a:p>
          <a:p>
            <a:pPr>
              <a:lnSpc>
                <a:spcPct val="90000"/>
              </a:lnSpc>
            </a:pPr>
            <a:r>
              <a:rPr lang="en-US" dirty="0"/>
              <a:t>The new definition says that an employee will only be “casual” if:</a:t>
            </a:r>
            <a:endParaRPr lang="en-US"/>
          </a:p>
          <a:p>
            <a:pPr lvl="1">
              <a:lnSpc>
                <a:spcPct val="90000"/>
              </a:lnSpc>
            </a:pPr>
            <a:r>
              <a:rPr lang="en-US" dirty="0"/>
              <a:t>There isn’t a firm advance commitment to continuing and indefinite work, factoring in the real substance, practical reality and true nature of the employment relationship; and</a:t>
            </a:r>
            <a:endParaRPr lang="en-US"/>
          </a:p>
          <a:p>
            <a:pPr lvl="1">
              <a:lnSpc>
                <a:spcPct val="90000"/>
              </a:lnSpc>
            </a:pPr>
            <a:r>
              <a:rPr lang="en-US" dirty="0"/>
              <a:t>The employee is entitled to be paid a casual loading or a specific pay rate for casuals.</a:t>
            </a:r>
            <a:endParaRPr lang="en-AU"/>
          </a:p>
          <a:p>
            <a:pPr>
              <a:lnSpc>
                <a:spcPct val="90000"/>
              </a:lnSpc>
            </a:pPr>
            <a:r>
              <a:rPr lang="en-AU" dirty="0"/>
              <a:t>A new process will replace the current “casual conversion” process for those employees who want to convert to “ongoing employment”</a:t>
            </a:r>
            <a:endParaRPr lang="en-AU"/>
          </a:p>
          <a:p>
            <a:pPr>
              <a:lnSpc>
                <a:spcPct val="90000"/>
              </a:lnSpc>
            </a:pPr>
            <a:r>
              <a:rPr lang="en-AU" dirty="0"/>
              <a:t>New rules are being introduced to protect employees from:</a:t>
            </a:r>
            <a:endParaRPr lang="en-AU"/>
          </a:p>
          <a:p>
            <a:pPr lvl="1">
              <a:lnSpc>
                <a:spcPct val="90000"/>
              </a:lnSpc>
            </a:pPr>
            <a:r>
              <a:rPr lang="en-AU" dirty="0"/>
              <a:t>Being dismissed or being threatened with dismissal to be re-engaged as a casual</a:t>
            </a:r>
            <a:endParaRPr lang="en-AU"/>
          </a:p>
          <a:p>
            <a:pPr lvl="1">
              <a:lnSpc>
                <a:spcPct val="90000"/>
              </a:lnSpc>
            </a:pPr>
            <a:r>
              <a:rPr lang="en-AU" dirty="0"/>
              <a:t>Making certain misrepresentations in relation to casual employment</a:t>
            </a:r>
            <a:endParaRPr lang="en-US"/>
          </a:p>
        </p:txBody>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pic>
        <p:nvPicPr>
          <p:cNvPr id="5" name="Picture 4">
            <a:extLst>
              <a:ext uri="{FF2B5EF4-FFF2-40B4-BE49-F238E27FC236}">
                <a16:creationId xmlns:a16="http://schemas.microsoft.com/office/drawing/2014/main" id="{9F86D1C6-1324-C629-6DC8-DD898306E4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759" y="0"/>
            <a:ext cx="1796241" cy="967747"/>
          </a:xfrm>
          <a:prstGeom prst="rect">
            <a:avLst/>
          </a:prstGeom>
        </p:spPr>
      </p:pic>
    </p:spTree>
    <p:extLst>
      <p:ext uri="{BB962C8B-B14F-4D97-AF65-F5344CB8AC3E}">
        <p14:creationId xmlns:p14="http://schemas.microsoft.com/office/powerpoint/2010/main" val="81425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8774D-DA0F-DF47-5FB3-E738B5279BC5}"/>
              </a:ext>
            </a:extLst>
          </p:cNvPr>
          <p:cNvSpPr>
            <a:spLocks noGrp="1"/>
          </p:cNvSpPr>
          <p:nvPr>
            <p:ph type="title"/>
          </p:nvPr>
        </p:nvSpPr>
        <p:spPr/>
        <p:txBody>
          <a:bodyPr/>
          <a:lstStyle/>
          <a:p>
            <a:r>
              <a:rPr lang="en-US" dirty="0"/>
              <a:t>Latest News – Definition of Employee</a:t>
            </a:r>
            <a:endParaRPr lang="en-AU" dirty="0"/>
          </a:p>
        </p:txBody>
      </p:sp>
      <p:sp>
        <p:nvSpPr>
          <p:cNvPr id="3" name="Content Placeholder 2">
            <a:extLst>
              <a:ext uri="{FF2B5EF4-FFF2-40B4-BE49-F238E27FC236}">
                <a16:creationId xmlns:a16="http://schemas.microsoft.com/office/drawing/2014/main" id="{B7F2D671-A1BC-73EA-130D-37290268E3A1}"/>
              </a:ext>
            </a:extLst>
          </p:cNvPr>
          <p:cNvSpPr>
            <a:spLocks noGrp="1"/>
          </p:cNvSpPr>
          <p:nvPr>
            <p:ph idx="1"/>
          </p:nvPr>
        </p:nvSpPr>
        <p:spPr>
          <a:xfrm>
            <a:off x="677334" y="1420427"/>
            <a:ext cx="8596668" cy="4620935"/>
          </a:xfrm>
        </p:spPr>
        <p:txBody>
          <a:bodyPr/>
          <a:lstStyle/>
          <a:p>
            <a:endParaRPr lang="en-US" dirty="0"/>
          </a:p>
          <a:p>
            <a:r>
              <a:rPr lang="en-US" dirty="0"/>
              <a:t>New definitions of Employee and Employer are being inserted</a:t>
            </a:r>
          </a:p>
          <a:p>
            <a:r>
              <a:rPr lang="en-US" dirty="0"/>
              <a:t>Essentially, we are going back to the old “Multi-factor” test to determine if someone is an “employee” or a “contractor”.</a:t>
            </a:r>
          </a:p>
          <a:p>
            <a:r>
              <a:rPr lang="en-US" dirty="0"/>
              <a:t>There will be exceptions to the new definitions for those who choose to ‘opt out’ of being employees through a notification process.  This process is only open to those who earn more than the ‘contractor high income threshold’.  </a:t>
            </a:r>
          </a:p>
          <a:p>
            <a:r>
              <a:rPr lang="en-US" dirty="0"/>
              <a:t>The ‘contractor high income threshold’ has not yet been determined.</a:t>
            </a:r>
          </a:p>
          <a:p>
            <a:endParaRPr lang="en-US" dirty="0"/>
          </a:p>
          <a:p>
            <a:endParaRPr lang="en-AU" dirty="0"/>
          </a:p>
        </p:txBody>
      </p:sp>
      <p:sp>
        <p:nvSpPr>
          <p:cNvPr id="4" name="Footer Placeholder 3">
            <a:extLst>
              <a:ext uri="{FF2B5EF4-FFF2-40B4-BE49-F238E27FC236}">
                <a16:creationId xmlns:a16="http://schemas.microsoft.com/office/drawing/2014/main" id="{03AC09F5-EEFB-7148-71BF-23FC824AC349}"/>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rPr>
              <a:t>Your trusted partner, providing the safety net in the tough times and peace of mind at all times</a:t>
            </a: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pic>
        <p:nvPicPr>
          <p:cNvPr id="5" name="Picture 4">
            <a:extLst>
              <a:ext uri="{FF2B5EF4-FFF2-40B4-BE49-F238E27FC236}">
                <a16:creationId xmlns:a16="http://schemas.microsoft.com/office/drawing/2014/main" id="{465F6387-5296-75B7-773D-7823167F46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759" y="0"/>
            <a:ext cx="1796241" cy="967747"/>
          </a:xfrm>
          <a:prstGeom prst="rect">
            <a:avLst/>
          </a:prstGeom>
        </p:spPr>
      </p:pic>
    </p:spTree>
    <p:extLst>
      <p:ext uri="{BB962C8B-B14F-4D97-AF65-F5344CB8AC3E}">
        <p14:creationId xmlns:p14="http://schemas.microsoft.com/office/powerpoint/2010/main" val="47581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3F9942-0125-EA41-F7E9-8EE526C28DD3}"/>
              </a:ext>
            </a:extLst>
          </p:cNvPr>
          <p:cNvSpPr>
            <a:spLocks noGrp="1"/>
          </p:cNvSpPr>
          <p:nvPr>
            <p:ph type="title"/>
          </p:nvPr>
        </p:nvSpPr>
        <p:spPr>
          <a:xfrm>
            <a:off x="1333502" y="609600"/>
            <a:ext cx="8596668" cy="1320800"/>
          </a:xfrm>
        </p:spPr>
        <p:txBody>
          <a:bodyPr>
            <a:normAutofit/>
          </a:bodyPr>
          <a:lstStyle/>
          <a:p>
            <a:r>
              <a:rPr lang="en-US" dirty="0"/>
              <a:t>Latest News – Underpayment of Wages</a:t>
            </a:r>
            <a:endParaRPr lang="en-AU" dirty="0"/>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4" name="Footer Placeholder 3">
            <a:extLst>
              <a:ext uri="{FF2B5EF4-FFF2-40B4-BE49-F238E27FC236}">
                <a16:creationId xmlns:a16="http://schemas.microsoft.com/office/drawing/2014/main" id="{2149699B-6852-A635-1B9B-CE99E059EFF6}"/>
              </a:ext>
            </a:extLst>
          </p:cNvPr>
          <p:cNvSpPr>
            <a:spLocks noGrp="1"/>
          </p:cNvSpPr>
          <p:nvPr>
            <p:ph type="ftr" sz="quarter" idx="11"/>
          </p:nvPr>
        </p:nvSpPr>
        <p:spPr>
          <a:xfrm>
            <a:off x="1333502" y="6041362"/>
            <a:ext cx="5641444" cy="365125"/>
          </a:xfrm>
        </p:spPr>
        <p:txBody>
          <a:bodyPr>
            <a:normAutofit/>
          </a:bodyPr>
          <a:lstStyle/>
          <a:p>
            <a:pPr marL="0" marR="0" lvl="0" indent="0" defTabSz="457200" rtl="0" eaLnBrk="1" fontAlgn="auto" latinLnBrk="0" hangingPunct="1">
              <a:spcBef>
                <a:spcPts val="0"/>
              </a:spcBef>
              <a:spcAft>
                <a:spcPts val="600"/>
              </a:spcAft>
              <a:buClrTx/>
              <a:buSzTx/>
              <a:buFontTx/>
              <a:buNone/>
              <a:tabLst/>
              <a:defRPr/>
            </a:pPr>
            <a:r>
              <a:rPr kumimoji="0" lang="en-AU" b="0" i="0" u="none" strike="noStrike" kern="1200" cap="none" spc="0" normalizeH="0" baseline="0" noProof="0">
                <a:ln>
                  <a:noFill/>
                </a:ln>
                <a:effectLst/>
                <a:uLnTx/>
                <a:uFillTx/>
                <a:latin typeface="Trebuchet MS" panose="020B0603020202020204"/>
                <a:ea typeface="+mn-ea"/>
                <a:cs typeface="+mn-cs"/>
              </a:rPr>
              <a:t>Your trusted partner, providing the safety net in the tough times and peace of mind at all times</a:t>
            </a:r>
            <a:endParaRPr kumimoji="0" lang="en-US" b="0" i="0" u="none" strike="noStrike" kern="1200" cap="none" spc="0" normalizeH="0" baseline="0" noProof="0">
              <a:ln>
                <a:noFill/>
              </a:ln>
              <a:effectLst/>
              <a:uLnTx/>
              <a:uFillTx/>
              <a:latin typeface="Trebuchet MS" panose="020B0603020202020204"/>
              <a:ea typeface="+mn-ea"/>
              <a:cs typeface="+mn-cs"/>
            </a:endParaRPr>
          </a:p>
        </p:txBody>
      </p:sp>
      <p:sp>
        <p:nvSpPr>
          <p:cNvPr id="3" name="Content Placeholder 2">
            <a:extLst>
              <a:ext uri="{FF2B5EF4-FFF2-40B4-BE49-F238E27FC236}">
                <a16:creationId xmlns:a16="http://schemas.microsoft.com/office/drawing/2014/main" id="{DBF962D9-A036-A7EB-2A76-83784A530549}"/>
              </a:ext>
            </a:extLst>
          </p:cNvPr>
          <p:cNvSpPr>
            <a:spLocks noGrp="1"/>
          </p:cNvSpPr>
          <p:nvPr>
            <p:ph idx="1"/>
          </p:nvPr>
        </p:nvSpPr>
        <p:spPr>
          <a:xfrm>
            <a:off x="1333502" y="2160589"/>
            <a:ext cx="8596668" cy="3880773"/>
          </a:xfrm>
        </p:spPr>
        <p:txBody>
          <a:bodyPr>
            <a:normAutofit/>
          </a:bodyPr>
          <a:lstStyle/>
          <a:p>
            <a:r>
              <a:rPr lang="en-US" dirty="0"/>
              <a:t>The criminalization of Underpayment of Wages has received a significant amount of publicity.</a:t>
            </a:r>
          </a:p>
          <a:p>
            <a:r>
              <a:rPr lang="en-US" dirty="0"/>
              <a:t>Now will be known as “Wage Theft”.</a:t>
            </a:r>
          </a:p>
          <a:p>
            <a:r>
              <a:rPr lang="en-US" dirty="0"/>
              <a:t>New maximum penalties will apply for companies that are not small businesses (employ more than 15 staff).</a:t>
            </a:r>
          </a:p>
          <a:p>
            <a:r>
              <a:rPr lang="en-US" dirty="0"/>
              <a:t>Laws only apply to offences committed from 1 January 2025.</a:t>
            </a:r>
          </a:p>
          <a:p>
            <a:r>
              <a:rPr lang="en-US" dirty="0"/>
              <a:t>The maximum penalties have increased to $3 Million for body corporates and up to 10 years imprisonment for individuals.</a:t>
            </a:r>
          </a:p>
          <a:p>
            <a:r>
              <a:rPr lang="en-US" dirty="0"/>
              <a:t>Inadvertent or unintended underpayments are not captured by the new laws.</a:t>
            </a:r>
          </a:p>
        </p:txBody>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pic>
        <p:nvPicPr>
          <p:cNvPr id="5" name="Picture 4">
            <a:extLst>
              <a:ext uri="{FF2B5EF4-FFF2-40B4-BE49-F238E27FC236}">
                <a16:creationId xmlns:a16="http://schemas.microsoft.com/office/drawing/2014/main" id="{7D377066-5590-51B1-1519-815CD206F0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759" y="0"/>
            <a:ext cx="1796241" cy="967747"/>
          </a:xfrm>
          <a:prstGeom prst="rect">
            <a:avLst/>
          </a:prstGeom>
        </p:spPr>
      </p:pic>
    </p:spTree>
    <p:extLst>
      <p:ext uri="{BB962C8B-B14F-4D97-AF65-F5344CB8AC3E}">
        <p14:creationId xmlns:p14="http://schemas.microsoft.com/office/powerpoint/2010/main" val="294304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6280969-F024-466D-A1DB-4F848C51DE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63FDD802-E6D8-4979-A1B9-BA705AE4DA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DE509DD-4B76-45F0-8144-02F1D7E1AE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FEAEFD53-0220-48B1-9EA8-3EAE151E8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Rectangle 25">
              <a:extLst>
                <a:ext uri="{FF2B5EF4-FFF2-40B4-BE49-F238E27FC236}">
                  <a16:creationId xmlns:a16="http://schemas.microsoft.com/office/drawing/2014/main" id="{92E7FABD-916D-4FF9-B5F3-44E53AFD39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Isosceles Triangle 14">
              <a:extLst>
                <a:ext uri="{FF2B5EF4-FFF2-40B4-BE49-F238E27FC236}">
                  <a16:creationId xmlns:a16="http://schemas.microsoft.com/office/drawing/2014/main" id="{826F9772-AEFE-4C6D-82B6-1207069B86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7">
              <a:extLst>
                <a:ext uri="{FF2B5EF4-FFF2-40B4-BE49-F238E27FC236}">
                  <a16:creationId xmlns:a16="http://schemas.microsoft.com/office/drawing/2014/main" id="{ACFBF3A9-B76A-4B4B-B6D7-CA4651F5C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8">
              <a:extLst>
                <a:ext uri="{FF2B5EF4-FFF2-40B4-BE49-F238E27FC236}">
                  <a16:creationId xmlns:a16="http://schemas.microsoft.com/office/drawing/2014/main" id="{BF0FAA0A-B682-4A83-BDD8-BCE0AB41C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Rectangle 29">
              <a:extLst>
                <a:ext uri="{FF2B5EF4-FFF2-40B4-BE49-F238E27FC236}">
                  <a16:creationId xmlns:a16="http://schemas.microsoft.com/office/drawing/2014/main" id="{7874A013-E5E2-4AE1-8E93-029A2B41EB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4355329E-E608-4F7A-B4EF-8FEF07D755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0" name="Isosceles Triangle 19">
              <a:extLst>
                <a:ext uri="{FF2B5EF4-FFF2-40B4-BE49-F238E27FC236}">
                  <a16:creationId xmlns:a16="http://schemas.microsoft.com/office/drawing/2014/main" id="{53D9BFDF-B250-44FF-9BD7-C204EFBFC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useBgFill="1">
        <p:nvSpPr>
          <p:cNvPr id="22" name="Rectangle 2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4" name="Rectangle 23">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0"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4" name="Isosceles Triangle 33">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6"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8" name="Isosceles Triangle 37">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40" name="Freeform: Shape 39">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17B0FBC-08E2-45F1-C73E-CFA8A8E012B3}"/>
              </a:ext>
            </a:extLst>
          </p:cNvPr>
          <p:cNvSpPr>
            <a:spLocks noGrp="1"/>
          </p:cNvSpPr>
          <p:nvPr>
            <p:ph type="title"/>
          </p:nvPr>
        </p:nvSpPr>
        <p:spPr>
          <a:xfrm>
            <a:off x="7181723" y="609600"/>
            <a:ext cx="4512989" cy="2227730"/>
          </a:xfrm>
        </p:spPr>
        <p:txBody>
          <a:bodyPr vert="horz" lIns="91440" tIns="45720" rIns="91440" bIns="45720" rtlCol="0" anchor="ctr">
            <a:normAutofit/>
          </a:bodyPr>
          <a:lstStyle/>
          <a:p>
            <a:br>
              <a:rPr lang="en-US" sz="3600">
                <a:solidFill>
                  <a:srgbClr val="FFFFFF"/>
                </a:solidFill>
              </a:rPr>
            </a:br>
            <a:r>
              <a:rPr lang="en-US" sz="3600">
                <a:solidFill>
                  <a:srgbClr val="FFFFFF"/>
                </a:solidFill>
              </a:rPr>
              <a:t>Thank you for joining us</a:t>
            </a:r>
          </a:p>
        </p:txBody>
      </p:sp>
      <p:pic>
        <p:nvPicPr>
          <p:cNvPr id="5" name="Picture 4">
            <a:extLst>
              <a:ext uri="{FF2B5EF4-FFF2-40B4-BE49-F238E27FC236}">
                <a16:creationId xmlns:a16="http://schemas.microsoft.com/office/drawing/2014/main" id="{CB46B090-D89A-AC50-F0FB-6479D55C7F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251" y="2432121"/>
            <a:ext cx="3856774" cy="2082657"/>
          </a:xfrm>
          <a:prstGeom prst="rect">
            <a:avLst/>
          </a:prstGeom>
        </p:spPr>
      </p:pic>
      <p:sp>
        <p:nvSpPr>
          <p:cNvPr id="3" name="Text Placeholder 2">
            <a:extLst>
              <a:ext uri="{FF2B5EF4-FFF2-40B4-BE49-F238E27FC236}">
                <a16:creationId xmlns:a16="http://schemas.microsoft.com/office/drawing/2014/main" id="{364661A7-2C98-72F9-548A-A378E2F92641}"/>
              </a:ext>
            </a:extLst>
          </p:cNvPr>
          <p:cNvSpPr>
            <a:spLocks noGrp="1"/>
          </p:cNvSpPr>
          <p:nvPr>
            <p:ph type="body" idx="1"/>
          </p:nvPr>
        </p:nvSpPr>
        <p:spPr>
          <a:xfrm>
            <a:off x="7181725" y="2837329"/>
            <a:ext cx="4512988" cy="3317938"/>
          </a:xfrm>
        </p:spPr>
        <p:txBody>
          <a:bodyPr vert="horz" lIns="91440" tIns="45720" rIns="91440" bIns="45720" rtlCol="0" anchor="t">
            <a:normAutofit/>
          </a:bodyPr>
          <a:lstStyle/>
          <a:p>
            <a:pPr>
              <a:buFont typeface="Wingdings 3" charset="2"/>
              <a:buChar char=""/>
            </a:pPr>
            <a:r>
              <a:rPr lang="en-US">
                <a:solidFill>
                  <a:srgbClr val="FFFFFF"/>
                </a:solidFill>
              </a:rPr>
              <a:t>Contact our IR Team for more advice:</a:t>
            </a:r>
          </a:p>
          <a:p>
            <a:pPr>
              <a:buFont typeface="Wingdings 3" charset="2"/>
              <a:buChar char=""/>
            </a:pPr>
            <a:r>
              <a:rPr lang="en-US">
                <a:solidFill>
                  <a:srgbClr val="FFFFFF"/>
                </a:solidFill>
              </a:rPr>
              <a:t>1300 007 110</a:t>
            </a:r>
          </a:p>
          <a:p>
            <a:pPr>
              <a:buFont typeface="Wingdings 3" charset="2"/>
              <a:buChar char=""/>
            </a:pPr>
            <a:r>
              <a:rPr lang="en-US">
                <a:solidFill>
                  <a:srgbClr val="FFFFFF"/>
                </a:solidFill>
              </a:rPr>
              <a:t>3853 5177</a:t>
            </a:r>
          </a:p>
        </p:txBody>
      </p:sp>
      <p:sp>
        <p:nvSpPr>
          <p:cNvPr id="4" name="Footer Placeholder 3">
            <a:extLst>
              <a:ext uri="{FF2B5EF4-FFF2-40B4-BE49-F238E27FC236}">
                <a16:creationId xmlns:a16="http://schemas.microsoft.com/office/drawing/2014/main" id="{9112B565-C8F0-0A04-D026-3EA70CC0E6CF}"/>
              </a:ext>
            </a:extLst>
          </p:cNvPr>
          <p:cNvSpPr>
            <a:spLocks noGrp="1"/>
          </p:cNvSpPr>
          <p:nvPr>
            <p:ph type="ftr" sz="quarter" idx="11"/>
          </p:nvPr>
        </p:nvSpPr>
        <p:spPr>
          <a:xfrm>
            <a:off x="4233425" y="6031534"/>
            <a:ext cx="5338338" cy="430558"/>
          </a:xfrm>
        </p:spPr>
        <p:txBody>
          <a:bodyPr vert="horz" lIns="91440" tIns="45720" rIns="91440" bIns="45720" rtlCol="0" anchor="ctr">
            <a:normAutofit/>
          </a:bodyPr>
          <a:lstStyle/>
          <a:p>
            <a:pPr>
              <a:lnSpc>
                <a:spcPct val="90000"/>
              </a:lnSpc>
              <a:spcAft>
                <a:spcPts val="600"/>
              </a:spcAft>
            </a:pPr>
            <a:r>
              <a:rPr lang="en-US" kern="1200" dirty="0">
                <a:solidFill>
                  <a:schemeClr val="tx1"/>
                </a:solidFill>
                <a:latin typeface="+mn-lt"/>
                <a:ea typeface="+mn-ea"/>
                <a:cs typeface="+mn-cs"/>
              </a:rPr>
              <a:t>Your trusted partner, providing the safety net in the tough times and peace of mind at all times</a:t>
            </a:r>
          </a:p>
        </p:txBody>
      </p:sp>
    </p:spTree>
    <p:extLst>
      <p:ext uri="{BB962C8B-B14F-4D97-AF65-F5344CB8AC3E}">
        <p14:creationId xmlns:p14="http://schemas.microsoft.com/office/powerpoint/2010/main" val="33414633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426</TotalTime>
  <Words>1029</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IR News – March 2024</vt:lpstr>
      <vt:lpstr>Latest News – FD Leave</vt:lpstr>
      <vt:lpstr>Latest News – Right to Disconnect</vt:lpstr>
      <vt:lpstr>Latest News – Right to Disconnect</vt:lpstr>
      <vt:lpstr>Latest News – QIRC 2023 Wage Decision</vt:lpstr>
      <vt:lpstr>Latest News – Casual Employment</vt:lpstr>
      <vt:lpstr>Latest News – Definition of Employee</vt:lpstr>
      <vt:lpstr>Latest News – Underpayment of Wages</vt:lpstr>
      <vt:lpstr> Thank you for joining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Norris</dc:creator>
  <cp:lastModifiedBy>Craig Pollard</cp:lastModifiedBy>
  <cp:revision>7</cp:revision>
  <dcterms:created xsi:type="dcterms:W3CDTF">2020-07-06T23:09:12Z</dcterms:created>
  <dcterms:modified xsi:type="dcterms:W3CDTF">2024-03-27T00:50:16Z</dcterms:modified>
</cp:coreProperties>
</file>